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81" r:id="rId2"/>
  </p:sldMasterIdLst>
  <p:notesMasterIdLst>
    <p:notesMasterId r:id="rId78"/>
  </p:notesMasterIdLst>
  <p:sldIdLst>
    <p:sldId id="256" r:id="rId3"/>
    <p:sldId id="320" r:id="rId4"/>
    <p:sldId id="269" r:id="rId5"/>
    <p:sldId id="323" r:id="rId6"/>
    <p:sldId id="263" r:id="rId7"/>
    <p:sldId id="260" r:id="rId8"/>
    <p:sldId id="338" r:id="rId9"/>
    <p:sldId id="321" r:id="rId10"/>
    <p:sldId id="258" r:id="rId11"/>
    <p:sldId id="332" r:id="rId12"/>
    <p:sldId id="339" r:id="rId13"/>
    <p:sldId id="336" r:id="rId14"/>
    <p:sldId id="330" r:id="rId15"/>
    <p:sldId id="325" r:id="rId16"/>
    <p:sldId id="337" r:id="rId17"/>
    <p:sldId id="328" r:id="rId18"/>
    <p:sldId id="329" r:id="rId19"/>
    <p:sldId id="271" r:id="rId20"/>
    <p:sldId id="257" r:id="rId21"/>
    <p:sldId id="318" r:id="rId22"/>
    <p:sldId id="288" r:id="rId23"/>
    <p:sldId id="327" r:id="rId24"/>
    <p:sldId id="261" r:id="rId25"/>
    <p:sldId id="262" r:id="rId26"/>
    <p:sldId id="326" r:id="rId27"/>
    <p:sldId id="266" r:id="rId28"/>
    <p:sldId id="267" r:id="rId29"/>
    <p:sldId id="268" r:id="rId30"/>
    <p:sldId id="270"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319"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66FF0"/>
    <a:srgbClr val="4B66EF"/>
    <a:srgbClr val="A3B1F7"/>
    <a:srgbClr val="FFFFFF"/>
    <a:srgbClr val="DAD2F1"/>
    <a:srgbClr val="3E00FF"/>
    <a:srgbClr val="4D53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262A5-74D7-99CC-EA84-BC3ADCD11305}" v="148" dt="2022-03-12T21:02:49.659"/>
    <p1510:client id="{DE76A92C-D1C5-2F84-8F04-C6CCF7FA8F7A}" v="36" dt="2022-03-12T15:57:30.286"/>
    <p1510:client id="{FD95A5B2-30F8-486A-A4FB-652E892849BE}" v="2437" dt="2022-03-12T22:05:56.137"/>
  </p1510:revLst>
</p1510:revInfo>
</file>

<file path=ppt/tableStyles.xml><?xml version="1.0" encoding="utf-8"?>
<a:tblStyleLst xmlns:a="http://schemas.openxmlformats.org/drawingml/2006/main" def="{EE453B87-6715-4DF0-87E7-65176006BEF2}">
  <a:tblStyle styleId="{EE453B87-6715-4DF0-87E7-65176006BE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Planilha1!$B$1</c:f>
              <c:strCache>
                <c:ptCount val="1"/>
                <c:pt idx="0">
                  <c:v>MEI</c:v>
                </c:pt>
              </c:strCache>
            </c:strRef>
          </c:tx>
          <c:spPr>
            <a:solidFill>
              <a:srgbClr val="566F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highlight>
                      <a:srgbClr val="3E00FF"/>
                    </a:highlight>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Planilha1!$A$2:$A$4</c:f>
              <c:numCache>
                <c:formatCode>General</c:formatCode>
                <c:ptCount val="3"/>
                <c:pt idx="0">
                  <c:v>2019</c:v>
                </c:pt>
                <c:pt idx="1">
                  <c:v>2020</c:v>
                </c:pt>
                <c:pt idx="2">
                  <c:v>2021</c:v>
                </c:pt>
              </c:numCache>
            </c:numRef>
          </c:cat>
          <c:val>
            <c:numRef>
              <c:f>Planilha1!$B$2:$B$4</c:f>
              <c:numCache>
                <c:formatCode>#,##0</c:formatCode>
                <c:ptCount val="3"/>
                <c:pt idx="0">
                  <c:v>599906</c:v>
                </c:pt>
                <c:pt idx="1">
                  <c:v>702857</c:v>
                </c:pt>
                <c:pt idx="2">
                  <c:v>1163845</c:v>
                </c:pt>
              </c:numCache>
            </c:numRef>
          </c:val>
          <c:extLst>
            <c:ext xmlns:c16="http://schemas.microsoft.com/office/drawing/2014/chart" uri="{C3380CC4-5D6E-409C-BE32-E72D297353CC}">
              <c16:uniqueId val="{00000000-9C6B-4FC1-8B9E-C55CEB6CF1CA}"/>
            </c:ext>
          </c:extLst>
        </c:ser>
        <c:ser>
          <c:idx val="1"/>
          <c:order val="1"/>
          <c:tx>
            <c:strRef>
              <c:f>Planilha1!$C$1</c:f>
              <c:strCache>
                <c:ptCount val="1"/>
                <c:pt idx="0">
                  <c:v>Não MEI</c:v>
                </c:pt>
              </c:strCache>
            </c:strRef>
          </c:tx>
          <c:spPr>
            <a:solidFill>
              <a:srgbClr val="4D535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highlight>
                      <a:srgbClr val="4D5356"/>
                    </a:highlight>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Planilha1!$A$2:$A$4</c:f>
              <c:numCache>
                <c:formatCode>General</c:formatCode>
                <c:ptCount val="3"/>
                <c:pt idx="0">
                  <c:v>2019</c:v>
                </c:pt>
                <c:pt idx="1">
                  <c:v>2020</c:v>
                </c:pt>
                <c:pt idx="2">
                  <c:v>2021</c:v>
                </c:pt>
              </c:numCache>
            </c:numRef>
          </c:cat>
          <c:val>
            <c:numRef>
              <c:f>Planilha1!$C$2:$C$4</c:f>
              <c:numCache>
                <c:formatCode>#,##0</c:formatCode>
                <c:ptCount val="3"/>
                <c:pt idx="0">
                  <c:v>231383</c:v>
                </c:pt>
                <c:pt idx="1">
                  <c:v>224371</c:v>
                </c:pt>
                <c:pt idx="2">
                  <c:v>239656</c:v>
                </c:pt>
              </c:numCache>
            </c:numRef>
          </c:val>
          <c:extLst>
            <c:ext xmlns:c16="http://schemas.microsoft.com/office/drawing/2014/chart" uri="{C3380CC4-5D6E-409C-BE32-E72D297353CC}">
              <c16:uniqueId val="{00000001-9C6B-4FC1-8B9E-C55CEB6CF1CA}"/>
            </c:ext>
          </c:extLst>
        </c:ser>
        <c:ser>
          <c:idx val="2"/>
          <c:order val="2"/>
          <c:tx>
            <c:strRef>
              <c:f>Planilha1!$D$1</c:f>
              <c:strCache>
                <c:ptCount val="1"/>
                <c:pt idx="0">
                  <c:v>Total</c:v>
                </c:pt>
              </c:strCache>
            </c:strRef>
          </c:tx>
          <c:spPr>
            <a:solidFill>
              <a:srgbClr val="A3B1F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highlight>
                      <a:srgbClr val="DAD2F1"/>
                    </a:highlight>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Planilha1!$A$2:$A$4</c:f>
              <c:numCache>
                <c:formatCode>General</c:formatCode>
                <c:ptCount val="3"/>
                <c:pt idx="0">
                  <c:v>2019</c:v>
                </c:pt>
                <c:pt idx="1">
                  <c:v>2020</c:v>
                </c:pt>
                <c:pt idx="2">
                  <c:v>2021</c:v>
                </c:pt>
              </c:numCache>
            </c:numRef>
          </c:cat>
          <c:val>
            <c:numRef>
              <c:f>Planilha1!$D$2:$D$4</c:f>
              <c:numCache>
                <c:formatCode>#,##0</c:formatCode>
                <c:ptCount val="3"/>
                <c:pt idx="0">
                  <c:v>831289</c:v>
                </c:pt>
                <c:pt idx="1">
                  <c:v>927228</c:v>
                </c:pt>
                <c:pt idx="2">
                  <c:v>1403501</c:v>
                </c:pt>
              </c:numCache>
            </c:numRef>
          </c:val>
          <c:extLst>
            <c:ext xmlns:c16="http://schemas.microsoft.com/office/drawing/2014/chart" uri="{C3380CC4-5D6E-409C-BE32-E72D297353CC}">
              <c16:uniqueId val="{00000002-9C6B-4FC1-8B9E-C55CEB6CF1CA}"/>
            </c:ext>
          </c:extLst>
        </c:ser>
        <c:dLbls>
          <c:dLblPos val="outEnd"/>
          <c:showLegendKey val="0"/>
          <c:showVal val="1"/>
          <c:showCatName val="0"/>
          <c:showSerName val="0"/>
          <c:showPercent val="0"/>
          <c:showBubbleSize val="0"/>
        </c:dLbls>
        <c:gapWidth val="219"/>
        <c:overlap val="-27"/>
        <c:axId val="1038951775"/>
        <c:axId val="1038950527"/>
      </c:barChart>
      <c:catAx>
        <c:axId val="1038951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038950527"/>
        <c:crosses val="autoZero"/>
        <c:auto val="1"/>
        <c:lblAlgn val="ctr"/>
        <c:lblOffset val="100"/>
        <c:noMultiLvlLbl val="0"/>
      </c:catAx>
      <c:valAx>
        <c:axId val="103895052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0389517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Planilha1!$B$1</c:f>
              <c:strCache>
                <c:ptCount val="1"/>
                <c:pt idx="0">
                  <c:v>LUCROS NO SETOR DE ERP</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highlight>
                      <a:srgbClr val="3E00FF"/>
                    </a:highlight>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Planilha1!$A$2:$A$10</c:f>
              <c:numCache>
                <c:formatCode>General</c:formatCode>
                <c:ptCount val="9"/>
                <c:pt idx="0">
                  <c:v>2020</c:v>
                </c:pt>
                <c:pt idx="1">
                  <c:v>2021</c:v>
                </c:pt>
                <c:pt idx="2">
                  <c:v>2022</c:v>
                </c:pt>
                <c:pt idx="3">
                  <c:v>2023</c:v>
                </c:pt>
                <c:pt idx="4">
                  <c:v>2024</c:v>
                </c:pt>
                <c:pt idx="5">
                  <c:v>2025</c:v>
                </c:pt>
                <c:pt idx="6">
                  <c:v>2026</c:v>
                </c:pt>
                <c:pt idx="7">
                  <c:v>2027</c:v>
                </c:pt>
                <c:pt idx="8">
                  <c:v>2028</c:v>
                </c:pt>
              </c:numCache>
            </c:numRef>
          </c:cat>
          <c:val>
            <c:numRef>
              <c:f>Planilha1!$B$2:$B$10</c:f>
              <c:numCache>
                <c:formatCode>#,##0</c:formatCode>
                <c:ptCount val="9"/>
                <c:pt idx="0">
                  <c:v>46</c:v>
                </c:pt>
                <c:pt idx="1">
                  <c:v>46</c:v>
                </c:pt>
                <c:pt idx="2">
                  <c:v>50</c:v>
                </c:pt>
                <c:pt idx="3">
                  <c:v>58</c:v>
                </c:pt>
                <c:pt idx="4">
                  <c:v>61</c:v>
                </c:pt>
                <c:pt idx="5">
                  <c:v>64</c:v>
                </c:pt>
                <c:pt idx="6">
                  <c:v>70</c:v>
                </c:pt>
                <c:pt idx="7">
                  <c:v>82</c:v>
                </c:pt>
                <c:pt idx="8">
                  <c:v>96</c:v>
                </c:pt>
              </c:numCache>
            </c:numRef>
          </c:val>
          <c:smooth val="0"/>
          <c:extLst>
            <c:ext xmlns:c16="http://schemas.microsoft.com/office/drawing/2014/chart" uri="{C3380CC4-5D6E-409C-BE32-E72D297353CC}">
              <c16:uniqueId val="{00000000-9C6B-4FC1-8B9E-C55CEB6CF1CA}"/>
            </c:ext>
          </c:extLst>
        </c:ser>
        <c:dLbls>
          <c:showLegendKey val="0"/>
          <c:showVal val="1"/>
          <c:showCatName val="0"/>
          <c:showSerName val="0"/>
          <c:showPercent val="0"/>
          <c:showBubbleSize val="0"/>
        </c:dLbls>
        <c:smooth val="0"/>
        <c:axId val="1038951775"/>
        <c:axId val="1038950527"/>
      </c:lineChart>
      <c:catAx>
        <c:axId val="103895177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a:t>TEMPO</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038950527"/>
        <c:crosses val="autoZero"/>
        <c:auto val="1"/>
        <c:lblAlgn val="ctr"/>
        <c:lblOffset val="100"/>
        <c:noMultiLvlLbl val="0"/>
      </c:catAx>
      <c:valAx>
        <c:axId val="103895052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pt-BR" dirty="0"/>
                  <a:t>VALOR</a:t>
                </a:r>
                <a:r>
                  <a:rPr lang="pt-BR" baseline="0" dirty="0"/>
                  <a:t>RES EM MILHÕES</a:t>
                </a:r>
                <a:endParaRPr lang="pt-BR"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0389517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459169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Gabriel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b258641e0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b258641e0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Leonardo V</a:t>
            </a:r>
            <a:endParaRPr dirty="0"/>
          </a:p>
        </p:txBody>
      </p:sp>
    </p:spTree>
    <p:extLst>
      <p:ext uri="{BB962C8B-B14F-4D97-AF65-F5344CB8AC3E}">
        <p14:creationId xmlns:p14="http://schemas.microsoft.com/office/powerpoint/2010/main" val="282806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b258641e0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b258641e0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Leonardo V</a:t>
            </a:r>
            <a:endParaRPr dirty="0"/>
          </a:p>
        </p:txBody>
      </p:sp>
    </p:spTree>
    <p:extLst>
      <p:ext uri="{BB962C8B-B14F-4D97-AF65-F5344CB8AC3E}">
        <p14:creationId xmlns:p14="http://schemas.microsoft.com/office/powerpoint/2010/main" val="831438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pt-BR" dirty="0"/>
              <a:t>Júlia</a:t>
            </a:r>
          </a:p>
          <a:p>
            <a:r>
              <a:rPr lang="pt-BR" dirty="0"/>
              <a:t>Em seguida, mostrar a definição de arquitetura</a:t>
            </a:r>
          </a:p>
        </p:txBody>
      </p:sp>
    </p:spTree>
    <p:extLst>
      <p:ext uri="{BB962C8B-B14F-4D97-AF65-F5344CB8AC3E}">
        <p14:creationId xmlns:p14="http://schemas.microsoft.com/office/powerpoint/2010/main" val="1604868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Júlia</a:t>
            </a:r>
          </a:p>
        </p:txBody>
      </p:sp>
    </p:spTree>
    <p:extLst>
      <p:ext uri="{BB962C8B-B14F-4D97-AF65-F5344CB8AC3E}">
        <p14:creationId xmlns:p14="http://schemas.microsoft.com/office/powerpoint/2010/main" val="1160269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49886441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49886441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Leonardo A</a:t>
            </a:r>
          </a:p>
          <a:p>
            <a:pPr marL="0" indent="0">
              <a:buNone/>
            </a:pPr>
            <a:r>
              <a:rPr lang="en-US" dirty="0" err="1"/>
              <a:t>Depois</a:t>
            </a:r>
            <a:r>
              <a:rPr lang="en-US" dirty="0"/>
              <a:t> </a:t>
            </a:r>
            <a:r>
              <a:rPr lang="en-US" dirty="0" err="1"/>
              <a:t>mostra</a:t>
            </a:r>
            <a:r>
              <a:rPr lang="en-US" dirty="0"/>
              <a:t> o Azure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b25864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b25864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283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cb258641e0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cb258641e0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58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cb258641e0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cb258641e0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Leonardo 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b258641e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b258641e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Júlia</a:t>
            </a:r>
            <a:endParaRPr/>
          </a:p>
        </p:txBody>
      </p:sp>
    </p:spTree>
    <p:extLst>
      <p:ext uri="{BB962C8B-B14F-4D97-AF65-F5344CB8AC3E}">
        <p14:creationId xmlns:p14="http://schemas.microsoft.com/office/powerpoint/2010/main" val="3878391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cb258641e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cb258641e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Gabriel</a:t>
            </a:r>
            <a:endParaRPr/>
          </a:p>
        </p:txBody>
      </p:sp>
    </p:spTree>
    <p:extLst>
      <p:ext uri="{BB962C8B-B14F-4D97-AF65-F5344CB8AC3E}">
        <p14:creationId xmlns:p14="http://schemas.microsoft.com/office/powerpoint/2010/main" val="588326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cb258641e0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cb258641e0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Júlia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01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49886441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49886441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b258641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b258641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b258641e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cb258641e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01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b258641e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b258641e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cb258641e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cb258641e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cb258641e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cb258641e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b258641e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b258641e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cb258641e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cb258641e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cb258641e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cb258641e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Gabriel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b258641e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b258641e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cb258641e0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cb258641e0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cb258641e0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cb258641e0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27c0f0fa7_0_18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f27c0f0fa7_0_18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b258641e0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b258641e0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b258641e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b258641e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cb258641e0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cb258641e0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b258641e0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b258641e0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b258641e0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cb258641e0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cb258641e0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cb258641e0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Gabriel</a:t>
            </a:r>
          </a:p>
        </p:txBody>
      </p:sp>
    </p:spTree>
    <p:extLst>
      <p:ext uri="{BB962C8B-B14F-4D97-AF65-F5344CB8AC3E}">
        <p14:creationId xmlns:p14="http://schemas.microsoft.com/office/powerpoint/2010/main" val="2209677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cb258641e0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cb258641e0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cb258641e0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cb258641e0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b258641e0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b258641e0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cb258641e0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cb258641e0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cb258641e0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cb258641e0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cb258641e0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cb258641e0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248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cb258641e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cb258641e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cb258641e0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cb258641e0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cb258641e0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cb258641e0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cb258641e0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cb258641e0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b258641e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cb258641e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Gabriel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f27c0f0fa7_0_9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f27c0f0fa7_0_9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f27c0f0fa7_0_9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f27c0f0fa7_0_9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f27c0f0fa7_0_9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f27c0f0fa7_0_9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f27c0f0fa7_0_9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f27c0f0fa7_0_9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f27c0f0fa7_0_9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f27c0f0fa7_0_9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f27c0f0fa7_0_9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f27c0f0fa7_0_9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f27c0f0fa7_0_12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6" name="Google Shape;4036;gf27c0f0fa7_0_12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3"/>
        <p:cNvGrpSpPr/>
        <p:nvPr/>
      </p:nvGrpSpPr>
      <p:grpSpPr>
        <a:xfrm>
          <a:off x="0" y="0"/>
          <a:ext cx="0" cy="0"/>
          <a:chOff x="0" y="0"/>
          <a:chExt cx="0" cy="0"/>
        </a:xfrm>
      </p:grpSpPr>
      <p:sp>
        <p:nvSpPr>
          <p:cNvPr id="4454" name="Google Shape;4454;gf27c0f0fa7_0_12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5" name="Google Shape;4455;gf27c0f0fa7_0_12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3"/>
        <p:cNvGrpSpPr/>
        <p:nvPr/>
      </p:nvGrpSpPr>
      <p:grpSpPr>
        <a:xfrm>
          <a:off x="0" y="0"/>
          <a:ext cx="0" cy="0"/>
          <a:chOff x="0" y="0"/>
          <a:chExt cx="0" cy="0"/>
        </a:xfrm>
      </p:grpSpPr>
      <p:sp>
        <p:nvSpPr>
          <p:cNvPr id="4624" name="Google Shape;4624;gf27c0f0fa7_0_13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5" name="Google Shape;4625;gf27c0f0fa7_0_13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8"/>
        <p:cNvGrpSpPr/>
        <p:nvPr/>
      </p:nvGrpSpPr>
      <p:grpSpPr>
        <a:xfrm>
          <a:off x="0" y="0"/>
          <a:ext cx="0" cy="0"/>
          <a:chOff x="0" y="0"/>
          <a:chExt cx="0" cy="0"/>
        </a:xfrm>
      </p:grpSpPr>
      <p:sp>
        <p:nvSpPr>
          <p:cNvPr id="5029" name="Google Shape;5029;gf27c0f0fa7_0_13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0" name="Google Shape;5030;gf27c0f0fa7_0_13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d4988644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d4988644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Leonardo V</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8"/>
        <p:cNvGrpSpPr/>
        <p:nvPr/>
      </p:nvGrpSpPr>
      <p:grpSpPr>
        <a:xfrm>
          <a:off x="0" y="0"/>
          <a:ext cx="0" cy="0"/>
          <a:chOff x="0" y="0"/>
          <a:chExt cx="0" cy="0"/>
        </a:xfrm>
      </p:grpSpPr>
      <p:sp>
        <p:nvSpPr>
          <p:cNvPr id="5409" name="Google Shape;5409;gf27c0f0fa7_0_13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0" name="Google Shape;5410;gf27c0f0fa7_0_13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2"/>
        <p:cNvGrpSpPr/>
        <p:nvPr/>
      </p:nvGrpSpPr>
      <p:grpSpPr>
        <a:xfrm>
          <a:off x="0" y="0"/>
          <a:ext cx="0" cy="0"/>
          <a:chOff x="0" y="0"/>
          <a:chExt cx="0" cy="0"/>
        </a:xfrm>
      </p:grpSpPr>
      <p:sp>
        <p:nvSpPr>
          <p:cNvPr id="5823" name="Google Shape;5823;gf27c0f0fa7_0_14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4" name="Google Shape;5824;gf27c0f0fa7_0_14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3"/>
        <p:cNvGrpSpPr/>
        <p:nvPr/>
      </p:nvGrpSpPr>
      <p:grpSpPr>
        <a:xfrm>
          <a:off x="0" y="0"/>
          <a:ext cx="0" cy="0"/>
          <a:chOff x="0" y="0"/>
          <a:chExt cx="0" cy="0"/>
        </a:xfrm>
      </p:grpSpPr>
      <p:sp>
        <p:nvSpPr>
          <p:cNvPr id="6184" name="Google Shape;6184;gf27c0f0fa7_0_14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5" name="Google Shape;6185;gf27c0f0fa7_0_14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3"/>
        <p:cNvGrpSpPr/>
        <p:nvPr/>
      </p:nvGrpSpPr>
      <p:grpSpPr>
        <a:xfrm>
          <a:off x="0" y="0"/>
          <a:ext cx="0" cy="0"/>
          <a:chOff x="0" y="0"/>
          <a:chExt cx="0" cy="0"/>
        </a:xfrm>
      </p:grpSpPr>
      <p:sp>
        <p:nvSpPr>
          <p:cNvPr id="6694" name="Google Shape;6694;gf27c0f0fa7_0_15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5" name="Google Shape;6695;gf27c0f0fa7_0_15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3"/>
        <p:cNvGrpSpPr/>
        <p:nvPr/>
      </p:nvGrpSpPr>
      <p:grpSpPr>
        <a:xfrm>
          <a:off x="0" y="0"/>
          <a:ext cx="0" cy="0"/>
          <a:chOff x="0" y="0"/>
          <a:chExt cx="0" cy="0"/>
        </a:xfrm>
      </p:grpSpPr>
      <p:sp>
        <p:nvSpPr>
          <p:cNvPr id="7314" name="Google Shape;7314;gf27c0f0fa7_0_15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5" name="Google Shape;7315;gf27c0f0fa7_0_15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7"/>
        <p:cNvGrpSpPr/>
        <p:nvPr/>
      </p:nvGrpSpPr>
      <p:grpSpPr>
        <a:xfrm>
          <a:off x="0" y="0"/>
          <a:ext cx="0" cy="0"/>
          <a:chOff x="0" y="0"/>
          <a:chExt cx="0" cy="0"/>
        </a:xfrm>
      </p:grpSpPr>
      <p:sp>
        <p:nvSpPr>
          <p:cNvPr id="7908" name="Google Shape;7908;gf27c0f0fa7_0_16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9" name="Google Shape;7909;gf27c0f0fa7_0_16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8"/>
        <p:cNvGrpSpPr/>
        <p:nvPr/>
      </p:nvGrpSpPr>
      <p:grpSpPr>
        <a:xfrm>
          <a:off x="0" y="0"/>
          <a:ext cx="0" cy="0"/>
          <a:chOff x="0" y="0"/>
          <a:chExt cx="0" cy="0"/>
        </a:xfrm>
      </p:grpSpPr>
      <p:sp>
        <p:nvSpPr>
          <p:cNvPr id="8229" name="Google Shape;8229;gf27c0f0fa7_0_16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0" name="Google Shape;8230;gf27c0f0fa7_0_16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6"/>
        <p:cNvGrpSpPr/>
        <p:nvPr/>
      </p:nvGrpSpPr>
      <p:grpSpPr>
        <a:xfrm>
          <a:off x="0" y="0"/>
          <a:ext cx="0" cy="0"/>
          <a:chOff x="0" y="0"/>
          <a:chExt cx="0" cy="0"/>
        </a:xfrm>
      </p:grpSpPr>
      <p:sp>
        <p:nvSpPr>
          <p:cNvPr id="8537" name="Google Shape;8537;gf27c0f0fa7_0_17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8" name="Google Shape;8538;gf27c0f0fa7_0_17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9"/>
        <p:cNvGrpSpPr/>
        <p:nvPr/>
      </p:nvGrpSpPr>
      <p:grpSpPr>
        <a:xfrm>
          <a:off x="0" y="0"/>
          <a:ext cx="0" cy="0"/>
          <a:chOff x="0" y="0"/>
          <a:chExt cx="0" cy="0"/>
        </a:xfrm>
      </p:grpSpPr>
      <p:sp>
        <p:nvSpPr>
          <p:cNvPr id="8690" name="Google Shape;8690;gf27c0f0fa7_0_17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1" name="Google Shape;8691;gf27c0f0fa7_0_17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2"/>
        <p:cNvGrpSpPr/>
        <p:nvPr/>
      </p:nvGrpSpPr>
      <p:grpSpPr>
        <a:xfrm>
          <a:off x="0" y="0"/>
          <a:ext cx="0" cy="0"/>
          <a:chOff x="0" y="0"/>
          <a:chExt cx="0" cy="0"/>
        </a:xfrm>
      </p:grpSpPr>
      <p:sp>
        <p:nvSpPr>
          <p:cNvPr id="8733" name="Google Shape;8733;gf27c0f0fa7_0_17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4" name="Google Shape;8734;gf27c0f0fa7_0_17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Gabriel</a:t>
            </a:r>
          </a:p>
        </p:txBody>
      </p:sp>
    </p:spTree>
    <p:extLst>
      <p:ext uri="{BB962C8B-B14F-4D97-AF65-F5344CB8AC3E}">
        <p14:creationId xmlns:p14="http://schemas.microsoft.com/office/powerpoint/2010/main" val="35424029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8"/>
        <p:cNvGrpSpPr/>
        <p:nvPr/>
      </p:nvGrpSpPr>
      <p:grpSpPr>
        <a:xfrm>
          <a:off x="0" y="0"/>
          <a:ext cx="0" cy="0"/>
          <a:chOff x="0" y="0"/>
          <a:chExt cx="0" cy="0"/>
        </a:xfrm>
      </p:grpSpPr>
      <p:sp>
        <p:nvSpPr>
          <p:cNvPr id="8949" name="Google Shape;8949;gf27c0f0fa7_0_17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0" name="Google Shape;8950;gf27c0f0fa7_0_17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9"/>
        <p:cNvGrpSpPr/>
        <p:nvPr/>
      </p:nvGrpSpPr>
      <p:grpSpPr>
        <a:xfrm>
          <a:off x="0" y="0"/>
          <a:ext cx="0" cy="0"/>
          <a:chOff x="0" y="0"/>
          <a:chExt cx="0" cy="0"/>
        </a:xfrm>
      </p:grpSpPr>
      <p:sp>
        <p:nvSpPr>
          <p:cNvPr id="9240" name="Google Shape;9240;gf27c0f0fa7_0_17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1" name="Google Shape;9241;gf27c0f0fa7_0_17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0"/>
        <p:cNvGrpSpPr/>
        <p:nvPr/>
      </p:nvGrpSpPr>
      <p:grpSpPr>
        <a:xfrm>
          <a:off x="0" y="0"/>
          <a:ext cx="0" cy="0"/>
          <a:chOff x="0" y="0"/>
          <a:chExt cx="0" cy="0"/>
        </a:xfrm>
      </p:grpSpPr>
      <p:sp>
        <p:nvSpPr>
          <p:cNvPr id="9511" name="Google Shape;9511;gf27c0f0fa7_0_18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2" name="Google Shape;9512;gf27c0f0fa7_0_18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4"/>
        <p:cNvGrpSpPr/>
        <p:nvPr/>
      </p:nvGrpSpPr>
      <p:grpSpPr>
        <a:xfrm>
          <a:off x="0" y="0"/>
          <a:ext cx="0" cy="0"/>
          <a:chOff x="0" y="0"/>
          <a:chExt cx="0" cy="0"/>
        </a:xfrm>
      </p:grpSpPr>
      <p:sp>
        <p:nvSpPr>
          <p:cNvPr id="9865" name="Google Shape;9865;gf27c0f0fa7_0_18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6" name="Google Shape;9866;gf27c0f0fa7_0_18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5"/>
        <p:cNvGrpSpPr/>
        <p:nvPr/>
      </p:nvGrpSpPr>
      <p:grpSpPr>
        <a:xfrm>
          <a:off x="0" y="0"/>
          <a:ext cx="0" cy="0"/>
          <a:chOff x="0" y="0"/>
          <a:chExt cx="0" cy="0"/>
        </a:xfrm>
      </p:grpSpPr>
      <p:sp>
        <p:nvSpPr>
          <p:cNvPr id="10166" name="Google Shape;10166;gf27c0f0fa7_0_18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7" name="Google Shape;10167;gf27c0f0fa7_0_18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b258641e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b258641e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Leonardo V</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572000" y="0"/>
            <a:ext cx="457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88025" y="1585175"/>
            <a:ext cx="3538500" cy="1471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888025" y="3410400"/>
            <a:ext cx="35385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4295625" y="1337500"/>
            <a:ext cx="4131000" cy="15111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4775750" y="3146250"/>
            <a:ext cx="3651000" cy="72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 name="Google Shape;49;p11"/>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p:nvPr/>
        </p:nvSpPr>
        <p:spPr>
          <a:xfrm>
            <a:off x="0" y="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sp>
        <p:nvSpPr>
          <p:cNvPr id="53" name="Google Shape;53;p13"/>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txBox="1">
            <a:spLocks noGrp="1"/>
          </p:cNvSpPr>
          <p:nvPr>
            <p:ph type="title"/>
          </p:nvPr>
        </p:nvSpPr>
        <p:spPr>
          <a:xfrm>
            <a:off x="1890300" y="1810363"/>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5" name="Google Shape;55;p13"/>
          <p:cNvSpPr txBox="1">
            <a:spLocks noGrp="1"/>
          </p:cNvSpPr>
          <p:nvPr>
            <p:ph type="title" idx="2" hasCustomPrompt="1"/>
          </p:nvPr>
        </p:nvSpPr>
        <p:spPr>
          <a:xfrm>
            <a:off x="989738" y="202937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6" name="Google Shape;56;p13"/>
          <p:cNvSpPr txBox="1">
            <a:spLocks noGrp="1"/>
          </p:cNvSpPr>
          <p:nvPr>
            <p:ph type="subTitle" idx="1"/>
          </p:nvPr>
        </p:nvSpPr>
        <p:spPr>
          <a:xfrm>
            <a:off x="1890300" y="2157188"/>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57" name="Google Shape;57;p13"/>
          <p:cNvSpPr txBox="1">
            <a:spLocks noGrp="1"/>
          </p:cNvSpPr>
          <p:nvPr>
            <p:ph type="title" idx="3"/>
          </p:nvPr>
        </p:nvSpPr>
        <p:spPr>
          <a:xfrm>
            <a:off x="4917450" y="1810363"/>
            <a:ext cx="23364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8" name="Google Shape;58;p13"/>
          <p:cNvSpPr txBox="1">
            <a:spLocks noGrp="1"/>
          </p:cNvSpPr>
          <p:nvPr>
            <p:ph type="title" idx="4" hasCustomPrompt="1"/>
          </p:nvPr>
        </p:nvSpPr>
        <p:spPr>
          <a:xfrm>
            <a:off x="7330050" y="202937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59" name="Google Shape;59;p13"/>
          <p:cNvSpPr txBox="1">
            <a:spLocks noGrp="1"/>
          </p:cNvSpPr>
          <p:nvPr>
            <p:ph type="subTitle" idx="5"/>
          </p:nvPr>
        </p:nvSpPr>
        <p:spPr>
          <a:xfrm>
            <a:off x="4917450" y="2157188"/>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0" name="Google Shape;60;p13"/>
          <p:cNvSpPr txBox="1">
            <a:spLocks noGrp="1"/>
          </p:cNvSpPr>
          <p:nvPr>
            <p:ph type="title" idx="6"/>
          </p:nvPr>
        </p:nvSpPr>
        <p:spPr>
          <a:xfrm>
            <a:off x="1890100" y="338352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1" name="Google Shape;61;p13"/>
          <p:cNvSpPr txBox="1">
            <a:spLocks noGrp="1"/>
          </p:cNvSpPr>
          <p:nvPr>
            <p:ph type="title" idx="7" hasCustomPrompt="1"/>
          </p:nvPr>
        </p:nvSpPr>
        <p:spPr>
          <a:xfrm>
            <a:off x="989738" y="360202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62" name="Google Shape;62;p13"/>
          <p:cNvSpPr txBox="1">
            <a:spLocks noGrp="1"/>
          </p:cNvSpPr>
          <p:nvPr>
            <p:ph type="subTitle" idx="8"/>
          </p:nvPr>
        </p:nvSpPr>
        <p:spPr>
          <a:xfrm>
            <a:off x="1890100" y="373045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3" name="Google Shape;63;p13"/>
          <p:cNvSpPr txBox="1">
            <a:spLocks noGrp="1"/>
          </p:cNvSpPr>
          <p:nvPr>
            <p:ph type="title" idx="9"/>
          </p:nvPr>
        </p:nvSpPr>
        <p:spPr>
          <a:xfrm>
            <a:off x="4917250" y="3383525"/>
            <a:ext cx="23364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4" name="Google Shape;64;p13"/>
          <p:cNvSpPr txBox="1">
            <a:spLocks noGrp="1"/>
          </p:cNvSpPr>
          <p:nvPr>
            <p:ph type="title" idx="13" hasCustomPrompt="1"/>
          </p:nvPr>
        </p:nvSpPr>
        <p:spPr>
          <a:xfrm>
            <a:off x="7329901" y="3602025"/>
            <a:ext cx="8241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t>xx%</a:t>
            </a:r>
          </a:p>
        </p:txBody>
      </p:sp>
      <p:sp>
        <p:nvSpPr>
          <p:cNvPr id="65" name="Google Shape;65;p13"/>
          <p:cNvSpPr txBox="1">
            <a:spLocks noGrp="1"/>
          </p:cNvSpPr>
          <p:nvPr>
            <p:ph type="subTitle" idx="14"/>
          </p:nvPr>
        </p:nvSpPr>
        <p:spPr>
          <a:xfrm>
            <a:off x="4917250" y="3730450"/>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6" name="Google Shape;66;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
        <p:cNvGrpSpPr/>
        <p:nvPr/>
      </p:nvGrpSpPr>
      <p:grpSpPr>
        <a:xfrm>
          <a:off x="0" y="0"/>
          <a:ext cx="0" cy="0"/>
          <a:chOff x="0" y="0"/>
          <a:chExt cx="0" cy="0"/>
        </a:xfrm>
      </p:grpSpPr>
      <p:sp>
        <p:nvSpPr>
          <p:cNvPr id="68" name="Google Shape;68;p14"/>
          <p:cNvSpPr/>
          <p:nvPr/>
        </p:nvSpPr>
        <p:spPr>
          <a:xfrm>
            <a:off x="0" y="2890975"/>
            <a:ext cx="9144000" cy="225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title"/>
          </p:nvPr>
        </p:nvSpPr>
        <p:spPr>
          <a:xfrm>
            <a:off x="2290025" y="188257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0" name="Google Shape;70;p14"/>
          <p:cNvSpPr txBox="1">
            <a:spLocks noGrp="1"/>
          </p:cNvSpPr>
          <p:nvPr>
            <p:ph type="subTitle" idx="1"/>
          </p:nvPr>
        </p:nvSpPr>
        <p:spPr>
          <a:xfrm>
            <a:off x="1796100" y="597675"/>
            <a:ext cx="5551800" cy="128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2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1"/>
        <p:cNvGrpSpPr/>
        <p:nvPr/>
      </p:nvGrpSpPr>
      <p:grpSpPr>
        <a:xfrm>
          <a:off x="0" y="0"/>
          <a:ext cx="0" cy="0"/>
          <a:chOff x="0" y="0"/>
          <a:chExt cx="0" cy="0"/>
        </a:xfrm>
      </p:grpSpPr>
      <p:sp>
        <p:nvSpPr>
          <p:cNvPr id="72" name="Google Shape;72;p15"/>
          <p:cNvSpPr txBox="1">
            <a:spLocks noGrp="1"/>
          </p:cNvSpPr>
          <p:nvPr>
            <p:ph type="subTitle" idx="1"/>
          </p:nvPr>
        </p:nvSpPr>
        <p:spPr>
          <a:xfrm>
            <a:off x="720000" y="2722300"/>
            <a:ext cx="2907600" cy="12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5"/>
          <p:cNvSpPr txBox="1">
            <a:spLocks noGrp="1"/>
          </p:cNvSpPr>
          <p:nvPr>
            <p:ph type="title"/>
          </p:nvPr>
        </p:nvSpPr>
        <p:spPr>
          <a:xfrm>
            <a:off x="717475" y="1215625"/>
            <a:ext cx="3386700" cy="105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4"/>
        <p:cNvGrpSpPr/>
        <p:nvPr/>
      </p:nvGrpSpPr>
      <p:grpSpPr>
        <a:xfrm>
          <a:off x="0" y="0"/>
          <a:ext cx="0" cy="0"/>
          <a:chOff x="0" y="0"/>
          <a:chExt cx="0" cy="0"/>
        </a:xfrm>
      </p:grpSpPr>
      <p:sp>
        <p:nvSpPr>
          <p:cNvPr id="75" name="Google Shape;75;p16"/>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6"/>
          <p:cNvSpPr txBox="1">
            <a:spLocks noGrp="1"/>
          </p:cNvSpPr>
          <p:nvPr>
            <p:ph type="title" idx="2"/>
          </p:nvPr>
        </p:nvSpPr>
        <p:spPr>
          <a:xfrm>
            <a:off x="720000" y="2789400"/>
            <a:ext cx="2421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16"/>
          <p:cNvSpPr txBox="1">
            <a:spLocks noGrp="1"/>
          </p:cNvSpPr>
          <p:nvPr>
            <p:ph type="subTitle" idx="1"/>
          </p:nvPr>
        </p:nvSpPr>
        <p:spPr>
          <a:xfrm>
            <a:off x="720000" y="3212425"/>
            <a:ext cx="2421300" cy="65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6"/>
          <p:cNvSpPr txBox="1">
            <a:spLocks noGrp="1"/>
          </p:cNvSpPr>
          <p:nvPr>
            <p:ph type="title" idx="3"/>
          </p:nvPr>
        </p:nvSpPr>
        <p:spPr>
          <a:xfrm>
            <a:off x="3361363" y="2789400"/>
            <a:ext cx="2421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0" name="Google Shape;80;p16"/>
          <p:cNvSpPr txBox="1">
            <a:spLocks noGrp="1"/>
          </p:cNvSpPr>
          <p:nvPr>
            <p:ph type="subTitle" idx="4"/>
          </p:nvPr>
        </p:nvSpPr>
        <p:spPr>
          <a:xfrm>
            <a:off x="3361362" y="3212425"/>
            <a:ext cx="2421300" cy="65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6"/>
          <p:cNvSpPr txBox="1">
            <a:spLocks noGrp="1"/>
          </p:cNvSpPr>
          <p:nvPr>
            <p:ph type="title" idx="5"/>
          </p:nvPr>
        </p:nvSpPr>
        <p:spPr>
          <a:xfrm>
            <a:off x="6002725" y="2789400"/>
            <a:ext cx="2421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2" name="Google Shape;82;p16"/>
          <p:cNvSpPr txBox="1">
            <a:spLocks noGrp="1"/>
          </p:cNvSpPr>
          <p:nvPr>
            <p:ph type="subTitle" idx="6"/>
          </p:nvPr>
        </p:nvSpPr>
        <p:spPr>
          <a:xfrm>
            <a:off x="6002725" y="3212425"/>
            <a:ext cx="2421300" cy="65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3" name="Google Shape;83;p16"/>
          <p:cNvSpPr/>
          <p:nvPr/>
        </p:nvSpPr>
        <p:spPr>
          <a:xfrm>
            <a:off x="4867175" y="4600550"/>
            <a:ext cx="42768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0" y="4600550"/>
            <a:ext cx="720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6"/>
        <p:cNvGrpSpPr/>
        <p:nvPr/>
      </p:nvGrpSpPr>
      <p:grpSpPr>
        <a:xfrm>
          <a:off x="0" y="0"/>
          <a:ext cx="0" cy="0"/>
          <a:chOff x="0" y="0"/>
          <a:chExt cx="0" cy="0"/>
        </a:xfrm>
      </p:grpSpPr>
      <p:sp>
        <p:nvSpPr>
          <p:cNvPr id="97" name="Google Shape;97;p18"/>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8"/>
          <p:cNvSpPr txBox="1">
            <a:spLocks noGrp="1"/>
          </p:cNvSpPr>
          <p:nvPr>
            <p:ph type="title" idx="2"/>
          </p:nvPr>
        </p:nvSpPr>
        <p:spPr>
          <a:xfrm>
            <a:off x="720000" y="19824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0" name="Google Shape;100;p18"/>
          <p:cNvSpPr txBox="1">
            <a:spLocks noGrp="1"/>
          </p:cNvSpPr>
          <p:nvPr>
            <p:ph type="subTitle" idx="1"/>
          </p:nvPr>
        </p:nvSpPr>
        <p:spPr>
          <a:xfrm>
            <a:off x="720000" y="2329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1" name="Google Shape;101;p18"/>
          <p:cNvSpPr txBox="1">
            <a:spLocks noGrp="1"/>
          </p:cNvSpPr>
          <p:nvPr>
            <p:ph type="title" idx="3"/>
          </p:nvPr>
        </p:nvSpPr>
        <p:spPr>
          <a:xfrm>
            <a:off x="3403800" y="19824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2" name="Google Shape;102;p18"/>
          <p:cNvSpPr txBox="1">
            <a:spLocks noGrp="1"/>
          </p:cNvSpPr>
          <p:nvPr>
            <p:ph type="subTitle" idx="4"/>
          </p:nvPr>
        </p:nvSpPr>
        <p:spPr>
          <a:xfrm>
            <a:off x="3403800" y="2329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8"/>
          <p:cNvSpPr txBox="1">
            <a:spLocks noGrp="1"/>
          </p:cNvSpPr>
          <p:nvPr>
            <p:ph type="title" idx="5"/>
          </p:nvPr>
        </p:nvSpPr>
        <p:spPr>
          <a:xfrm>
            <a:off x="720000" y="37717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4" name="Google Shape;104;p18"/>
          <p:cNvSpPr txBox="1">
            <a:spLocks noGrp="1"/>
          </p:cNvSpPr>
          <p:nvPr>
            <p:ph type="subTitle" idx="6"/>
          </p:nvPr>
        </p:nvSpPr>
        <p:spPr>
          <a:xfrm>
            <a:off x="7200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8"/>
          <p:cNvSpPr txBox="1">
            <a:spLocks noGrp="1"/>
          </p:cNvSpPr>
          <p:nvPr>
            <p:ph type="title" idx="7"/>
          </p:nvPr>
        </p:nvSpPr>
        <p:spPr>
          <a:xfrm>
            <a:off x="3403800" y="37717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8"/>
          <p:cNvSpPr txBox="1">
            <a:spLocks noGrp="1"/>
          </p:cNvSpPr>
          <p:nvPr>
            <p:ph type="subTitle" idx="8"/>
          </p:nvPr>
        </p:nvSpPr>
        <p:spPr>
          <a:xfrm>
            <a:off x="3403800"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8"/>
          <p:cNvSpPr txBox="1">
            <a:spLocks noGrp="1"/>
          </p:cNvSpPr>
          <p:nvPr>
            <p:ph type="title" idx="9"/>
          </p:nvPr>
        </p:nvSpPr>
        <p:spPr>
          <a:xfrm>
            <a:off x="6067975" y="19824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8" name="Google Shape;108;p18"/>
          <p:cNvSpPr txBox="1">
            <a:spLocks noGrp="1"/>
          </p:cNvSpPr>
          <p:nvPr>
            <p:ph type="subTitle" idx="13"/>
          </p:nvPr>
        </p:nvSpPr>
        <p:spPr>
          <a:xfrm>
            <a:off x="6067975" y="2329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8"/>
          <p:cNvSpPr txBox="1">
            <a:spLocks noGrp="1"/>
          </p:cNvSpPr>
          <p:nvPr>
            <p:ph type="title" idx="14"/>
          </p:nvPr>
        </p:nvSpPr>
        <p:spPr>
          <a:xfrm>
            <a:off x="6067975" y="3771775"/>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0" name="Google Shape;110;p18"/>
          <p:cNvSpPr txBox="1">
            <a:spLocks noGrp="1"/>
          </p:cNvSpPr>
          <p:nvPr>
            <p:ph type="subTitle" idx="15"/>
          </p:nvPr>
        </p:nvSpPr>
        <p:spPr>
          <a:xfrm>
            <a:off x="6067975" y="41187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11"/>
        <p:cNvGrpSpPr/>
        <p:nvPr/>
      </p:nvGrpSpPr>
      <p:grpSpPr>
        <a:xfrm>
          <a:off x="0" y="0"/>
          <a:ext cx="0" cy="0"/>
          <a:chOff x="0" y="0"/>
          <a:chExt cx="0" cy="0"/>
        </a:xfrm>
      </p:grpSpPr>
      <p:sp>
        <p:nvSpPr>
          <p:cNvPr id="112" name="Google Shape;112;p19"/>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3" name="Google Shape;113;p19"/>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9"/>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5" name="Google Shape;115;p19"/>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9"/>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7" name="Google Shape;117;p19"/>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9"/>
          <p:cNvSpPr/>
          <p:nvPr/>
        </p:nvSpPr>
        <p:spPr>
          <a:xfrm>
            <a:off x="0" y="0"/>
            <a:ext cx="1335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7808700" y="0"/>
            <a:ext cx="1335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120"/>
        <p:cNvGrpSpPr/>
        <p:nvPr/>
      </p:nvGrpSpPr>
      <p:grpSpPr>
        <a:xfrm>
          <a:off x="0" y="0"/>
          <a:ext cx="0" cy="0"/>
          <a:chOff x="0" y="0"/>
          <a:chExt cx="0" cy="0"/>
        </a:xfrm>
      </p:grpSpPr>
      <p:sp>
        <p:nvSpPr>
          <p:cNvPr id="121" name="Google Shape;121;p20"/>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20"/>
          <p:cNvSpPr txBox="1">
            <a:spLocks noGrp="1"/>
          </p:cNvSpPr>
          <p:nvPr>
            <p:ph type="subTitle" idx="1"/>
          </p:nvPr>
        </p:nvSpPr>
        <p:spPr>
          <a:xfrm>
            <a:off x="732450" y="3892239"/>
            <a:ext cx="2336400" cy="4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20"/>
          <p:cNvSpPr txBox="1">
            <a:spLocks noGrp="1"/>
          </p:cNvSpPr>
          <p:nvPr>
            <p:ph type="subTitle" idx="2"/>
          </p:nvPr>
        </p:nvSpPr>
        <p:spPr>
          <a:xfrm>
            <a:off x="3403800" y="3892239"/>
            <a:ext cx="2336400" cy="4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3"/>
          </p:nvPr>
        </p:nvSpPr>
        <p:spPr>
          <a:xfrm>
            <a:off x="6075150" y="3892239"/>
            <a:ext cx="2336400" cy="4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title" idx="4" hasCustomPrompt="1"/>
          </p:nvPr>
        </p:nvSpPr>
        <p:spPr>
          <a:xfrm>
            <a:off x="720000" y="3377975"/>
            <a:ext cx="23613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27" name="Google Shape;127;p20"/>
          <p:cNvSpPr txBox="1">
            <a:spLocks noGrp="1"/>
          </p:cNvSpPr>
          <p:nvPr>
            <p:ph type="title" idx="5" hasCustomPrompt="1"/>
          </p:nvPr>
        </p:nvSpPr>
        <p:spPr>
          <a:xfrm>
            <a:off x="3391350" y="3377975"/>
            <a:ext cx="23613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28" name="Google Shape;128;p20"/>
          <p:cNvSpPr txBox="1">
            <a:spLocks noGrp="1"/>
          </p:cNvSpPr>
          <p:nvPr>
            <p:ph type="title" idx="6" hasCustomPrompt="1"/>
          </p:nvPr>
        </p:nvSpPr>
        <p:spPr>
          <a:xfrm>
            <a:off x="6062700" y="3377975"/>
            <a:ext cx="2361300" cy="45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29"/>
        <p:cNvGrpSpPr/>
        <p:nvPr/>
      </p:nvGrpSpPr>
      <p:grpSpPr>
        <a:xfrm>
          <a:off x="0" y="0"/>
          <a:ext cx="0" cy="0"/>
          <a:chOff x="0" y="0"/>
          <a:chExt cx="0" cy="0"/>
        </a:xfrm>
      </p:grpSpPr>
      <p:sp>
        <p:nvSpPr>
          <p:cNvPr id="130" name="Google Shape;130;p21"/>
          <p:cNvSpPr txBox="1">
            <a:spLocks noGrp="1"/>
          </p:cNvSpPr>
          <p:nvPr>
            <p:ph type="subTitle" idx="1"/>
          </p:nvPr>
        </p:nvSpPr>
        <p:spPr>
          <a:xfrm>
            <a:off x="720000" y="2745375"/>
            <a:ext cx="2947200" cy="105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1"/>
          <p:cNvSpPr txBox="1">
            <a:spLocks noGrp="1"/>
          </p:cNvSpPr>
          <p:nvPr>
            <p:ph type="title"/>
          </p:nvPr>
        </p:nvSpPr>
        <p:spPr>
          <a:xfrm>
            <a:off x="720000" y="1194000"/>
            <a:ext cx="29472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 name="Google Shape;132;p21"/>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0" y="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041900" y="2548725"/>
            <a:ext cx="2687100" cy="621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932950" y="1165925"/>
            <a:ext cx="4211100" cy="11568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6000"/>
              <a:buNone/>
              <a:defRPr sz="5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5041900" y="3205775"/>
            <a:ext cx="2687100" cy="5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0"/>
            <a:ext cx="457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34"/>
        <p:cNvGrpSpPr/>
        <p:nvPr/>
      </p:nvGrpSpPr>
      <p:grpSpPr>
        <a:xfrm>
          <a:off x="0" y="0"/>
          <a:ext cx="0" cy="0"/>
          <a:chOff x="0" y="0"/>
          <a:chExt cx="0" cy="0"/>
        </a:xfrm>
      </p:grpSpPr>
      <p:sp>
        <p:nvSpPr>
          <p:cNvPr id="135" name="Google Shape;135;p22"/>
          <p:cNvSpPr txBox="1">
            <a:spLocks noGrp="1"/>
          </p:cNvSpPr>
          <p:nvPr>
            <p:ph type="subTitle" idx="1"/>
          </p:nvPr>
        </p:nvSpPr>
        <p:spPr>
          <a:xfrm>
            <a:off x="4836550" y="2723700"/>
            <a:ext cx="2947200" cy="105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p:nvPr>
        </p:nvSpPr>
        <p:spPr>
          <a:xfrm>
            <a:off x="4836550" y="1247125"/>
            <a:ext cx="1827600" cy="991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22"/>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0" y="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BLANK_1_1_1_2_1">
    <p:spTree>
      <p:nvGrpSpPr>
        <p:cNvPr id="1" name="Shape 139"/>
        <p:cNvGrpSpPr/>
        <p:nvPr/>
      </p:nvGrpSpPr>
      <p:grpSpPr>
        <a:xfrm>
          <a:off x="0" y="0"/>
          <a:ext cx="0" cy="0"/>
          <a:chOff x="0" y="0"/>
          <a:chExt cx="0" cy="0"/>
        </a:xfrm>
      </p:grpSpPr>
      <p:sp>
        <p:nvSpPr>
          <p:cNvPr id="140" name="Google Shape;140;p23"/>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23"/>
          <p:cNvSpPr txBox="1">
            <a:spLocks noGrp="1"/>
          </p:cNvSpPr>
          <p:nvPr>
            <p:ph type="title" idx="2"/>
          </p:nvPr>
        </p:nvSpPr>
        <p:spPr>
          <a:xfrm>
            <a:off x="5785325" y="1662574"/>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3" name="Google Shape;143;p23"/>
          <p:cNvSpPr txBox="1">
            <a:spLocks noGrp="1"/>
          </p:cNvSpPr>
          <p:nvPr>
            <p:ph type="subTitle" idx="1"/>
          </p:nvPr>
        </p:nvSpPr>
        <p:spPr>
          <a:xfrm>
            <a:off x="5785325" y="1968538"/>
            <a:ext cx="2336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4" name="Google Shape;144;p23"/>
          <p:cNvSpPr txBox="1">
            <a:spLocks noGrp="1"/>
          </p:cNvSpPr>
          <p:nvPr>
            <p:ph type="title" idx="3"/>
          </p:nvPr>
        </p:nvSpPr>
        <p:spPr>
          <a:xfrm>
            <a:off x="5785325" y="3419474"/>
            <a:ext cx="23364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5" name="Google Shape;145;p23"/>
          <p:cNvSpPr txBox="1">
            <a:spLocks noGrp="1"/>
          </p:cNvSpPr>
          <p:nvPr>
            <p:ph type="subTitle" idx="4"/>
          </p:nvPr>
        </p:nvSpPr>
        <p:spPr>
          <a:xfrm>
            <a:off x="5785325" y="3725438"/>
            <a:ext cx="2336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46"/>
        <p:cNvGrpSpPr/>
        <p:nvPr/>
      </p:nvGrpSpPr>
      <p:grpSpPr>
        <a:xfrm>
          <a:off x="0" y="0"/>
          <a:ext cx="0" cy="0"/>
          <a:chOff x="0" y="0"/>
          <a:chExt cx="0" cy="0"/>
        </a:xfrm>
      </p:grpSpPr>
      <p:sp>
        <p:nvSpPr>
          <p:cNvPr id="147" name="Google Shape;147;p24"/>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9" name="Google Shape;149;p24"/>
          <p:cNvSpPr txBox="1">
            <a:spLocks noGrp="1"/>
          </p:cNvSpPr>
          <p:nvPr>
            <p:ph type="title" idx="2"/>
          </p:nvPr>
        </p:nvSpPr>
        <p:spPr>
          <a:xfrm>
            <a:off x="1185826" y="1998975"/>
            <a:ext cx="2580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50" name="Google Shape;150;p24"/>
          <p:cNvSpPr txBox="1">
            <a:spLocks noGrp="1"/>
          </p:cNvSpPr>
          <p:nvPr>
            <p:ph type="subTitle" idx="1"/>
          </p:nvPr>
        </p:nvSpPr>
        <p:spPr>
          <a:xfrm>
            <a:off x="1185850" y="2420646"/>
            <a:ext cx="2580600" cy="172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51" name="Google Shape;151;p24"/>
          <p:cNvSpPr txBox="1">
            <a:spLocks noGrp="1"/>
          </p:cNvSpPr>
          <p:nvPr>
            <p:ph type="title" idx="3"/>
          </p:nvPr>
        </p:nvSpPr>
        <p:spPr>
          <a:xfrm>
            <a:off x="5377555" y="1998975"/>
            <a:ext cx="2580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52" name="Google Shape;152;p24"/>
          <p:cNvSpPr txBox="1">
            <a:spLocks noGrp="1"/>
          </p:cNvSpPr>
          <p:nvPr>
            <p:ph type="subTitle" idx="4"/>
          </p:nvPr>
        </p:nvSpPr>
        <p:spPr>
          <a:xfrm>
            <a:off x="5377575" y="2420646"/>
            <a:ext cx="2580600" cy="172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53"/>
        <p:cNvGrpSpPr/>
        <p:nvPr/>
      </p:nvGrpSpPr>
      <p:grpSpPr>
        <a:xfrm>
          <a:off x="0" y="0"/>
          <a:ext cx="0" cy="0"/>
          <a:chOff x="0" y="0"/>
          <a:chExt cx="0" cy="0"/>
        </a:xfrm>
      </p:grpSpPr>
      <p:sp>
        <p:nvSpPr>
          <p:cNvPr id="154" name="Google Shape;154;p25"/>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6" name="Google Shape;156;p25"/>
          <p:cNvSpPr txBox="1">
            <a:spLocks noGrp="1"/>
          </p:cNvSpPr>
          <p:nvPr>
            <p:ph type="title" idx="2"/>
          </p:nvPr>
        </p:nvSpPr>
        <p:spPr>
          <a:xfrm>
            <a:off x="888823" y="2366904"/>
            <a:ext cx="61308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57" name="Google Shape;157;p25"/>
          <p:cNvSpPr txBox="1">
            <a:spLocks noGrp="1"/>
          </p:cNvSpPr>
          <p:nvPr>
            <p:ph type="subTitle" idx="1"/>
          </p:nvPr>
        </p:nvSpPr>
        <p:spPr>
          <a:xfrm>
            <a:off x="888825" y="1540410"/>
            <a:ext cx="6130800" cy="73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8" name="Google Shape;158;p25"/>
          <p:cNvSpPr txBox="1">
            <a:spLocks noGrp="1"/>
          </p:cNvSpPr>
          <p:nvPr>
            <p:ph type="title" idx="3"/>
          </p:nvPr>
        </p:nvSpPr>
        <p:spPr>
          <a:xfrm>
            <a:off x="2124314" y="4130551"/>
            <a:ext cx="61308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59" name="Google Shape;159;p25"/>
          <p:cNvSpPr txBox="1">
            <a:spLocks noGrp="1"/>
          </p:cNvSpPr>
          <p:nvPr>
            <p:ph type="subTitle" idx="4"/>
          </p:nvPr>
        </p:nvSpPr>
        <p:spPr>
          <a:xfrm>
            <a:off x="2124325" y="3310388"/>
            <a:ext cx="6130800" cy="73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60"/>
        <p:cNvGrpSpPr/>
        <p:nvPr/>
      </p:nvGrpSpPr>
      <p:grpSpPr>
        <a:xfrm>
          <a:off x="0" y="0"/>
          <a:ext cx="0" cy="0"/>
          <a:chOff x="0" y="0"/>
          <a:chExt cx="0" cy="0"/>
        </a:xfrm>
      </p:grpSpPr>
      <p:sp>
        <p:nvSpPr>
          <p:cNvPr id="161" name="Google Shape;161;p26"/>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26"/>
          <p:cNvSpPr txBox="1">
            <a:spLocks noGrp="1"/>
          </p:cNvSpPr>
          <p:nvPr>
            <p:ph type="title" idx="2"/>
          </p:nvPr>
        </p:nvSpPr>
        <p:spPr>
          <a:xfrm>
            <a:off x="1459363" y="1674150"/>
            <a:ext cx="21465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4" name="Google Shape;164;p26"/>
          <p:cNvSpPr txBox="1">
            <a:spLocks noGrp="1"/>
          </p:cNvSpPr>
          <p:nvPr>
            <p:ph type="subTitle" idx="1"/>
          </p:nvPr>
        </p:nvSpPr>
        <p:spPr>
          <a:xfrm>
            <a:off x="1459363" y="2020975"/>
            <a:ext cx="2146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5" name="Google Shape;165;p26"/>
          <p:cNvSpPr txBox="1">
            <a:spLocks noGrp="1"/>
          </p:cNvSpPr>
          <p:nvPr>
            <p:ph type="title" idx="3"/>
          </p:nvPr>
        </p:nvSpPr>
        <p:spPr>
          <a:xfrm>
            <a:off x="5538143" y="1674150"/>
            <a:ext cx="21465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6" name="Google Shape;166;p26"/>
          <p:cNvSpPr txBox="1">
            <a:spLocks noGrp="1"/>
          </p:cNvSpPr>
          <p:nvPr>
            <p:ph type="subTitle" idx="4"/>
          </p:nvPr>
        </p:nvSpPr>
        <p:spPr>
          <a:xfrm>
            <a:off x="5538143" y="2020975"/>
            <a:ext cx="2146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7" name="Google Shape;167;p26"/>
          <p:cNvSpPr txBox="1">
            <a:spLocks noGrp="1"/>
          </p:cNvSpPr>
          <p:nvPr>
            <p:ph type="title" idx="5"/>
          </p:nvPr>
        </p:nvSpPr>
        <p:spPr>
          <a:xfrm>
            <a:off x="1459363" y="3499900"/>
            <a:ext cx="21465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8" name="Google Shape;168;p26"/>
          <p:cNvSpPr txBox="1">
            <a:spLocks noGrp="1"/>
          </p:cNvSpPr>
          <p:nvPr>
            <p:ph type="subTitle" idx="6"/>
          </p:nvPr>
        </p:nvSpPr>
        <p:spPr>
          <a:xfrm>
            <a:off x="1459363" y="3846825"/>
            <a:ext cx="2146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6"/>
          <p:cNvSpPr txBox="1">
            <a:spLocks noGrp="1"/>
          </p:cNvSpPr>
          <p:nvPr>
            <p:ph type="title" idx="7"/>
          </p:nvPr>
        </p:nvSpPr>
        <p:spPr>
          <a:xfrm>
            <a:off x="5538143" y="3499900"/>
            <a:ext cx="21465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70" name="Google Shape;170;p26"/>
          <p:cNvSpPr txBox="1">
            <a:spLocks noGrp="1"/>
          </p:cNvSpPr>
          <p:nvPr>
            <p:ph type="subTitle" idx="8"/>
          </p:nvPr>
        </p:nvSpPr>
        <p:spPr>
          <a:xfrm>
            <a:off x="5538143" y="3846825"/>
            <a:ext cx="2146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171"/>
        <p:cNvGrpSpPr/>
        <p:nvPr/>
      </p:nvGrpSpPr>
      <p:grpSpPr>
        <a:xfrm>
          <a:off x="0" y="0"/>
          <a:ext cx="0" cy="0"/>
          <a:chOff x="0" y="0"/>
          <a:chExt cx="0" cy="0"/>
        </a:xfrm>
      </p:grpSpPr>
      <p:sp>
        <p:nvSpPr>
          <p:cNvPr id="172" name="Google Shape;172;p27"/>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a:spLocks noGrp="1"/>
          </p:cNvSpPr>
          <p:nvPr>
            <p:ph type="subTitle" idx="1"/>
          </p:nvPr>
        </p:nvSpPr>
        <p:spPr>
          <a:xfrm>
            <a:off x="717475" y="1849660"/>
            <a:ext cx="4786200" cy="200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74" name="Google Shape;174;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27"/>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1_1_1_1">
    <p:spTree>
      <p:nvGrpSpPr>
        <p:cNvPr id="1" name="Shape 176"/>
        <p:cNvGrpSpPr/>
        <p:nvPr/>
      </p:nvGrpSpPr>
      <p:grpSpPr>
        <a:xfrm>
          <a:off x="0" y="0"/>
          <a:ext cx="0" cy="0"/>
          <a:chOff x="0" y="0"/>
          <a:chExt cx="0" cy="0"/>
        </a:xfrm>
      </p:grpSpPr>
      <p:sp>
        <p:nvSpPr>
          <p:cNvPr id="177" name="Google Shape;177;p28"/>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9" name="Google Shape;179;p28"/>
          <p:cNvSpPr txBox="1">
            <a:spLocks noGrp="1"/>
          </p:cNvSpPr>
          <p:nvPr>
            <p:ph type="body" idx="1"/>
          </p:nvPr>
        </p:nvSpPr>
        <p:spPr>
          <a:xfrm>
            <a:off x="717475" y="2128275"/>
            <a:ext cx="3850800" cy="224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10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sp>
        <p:nvSpPr>
          <p:cNvPr id="180" name="Google Shape;180;p28"/>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txBox="1">
            <a:spLocks noGrp="1"/>
          </p:cNvSpPr>
          <p:nvPr>
            <p:ph type="body" idx="2"/>
          </p:nvPr>
        </p:nvSpPr>
        <p:spPr>
          <a:xfrm>
            <a:off x="4602325" y="2128275"/>
            <a:ext cx="3824100" cy="2247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2"/>
              </a:buClr>
              <a:buSzPts val="1200"/>
              <a:buChar char="●"/>
              <a:defRPr sz="110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182"/>
        <p:cNvGrpSpPr/>
        <p:nvPr/>
      </p:nvGrpSpPr>
      <p:grpSpPr>
        <a:xfrm>
          <a:off x="0" y="0"/>
          <a:ext cx="0" cy="0"/>
          <a:chOff x="0" y="0"/>
          <a:chExt cx="0" cy="0"/>
        </a:xfrm>
      </p:grpSpPr>
      <p:sp>
        <p:nvSpPr>
          <p:cNvPr id="183" name="Google Shape;183;p29"/>
          <p:cNvSpPr/>
          <p:nvPr/>
        </p:nvSpPr>
        <p:spPr>
          <a:xfrm>
            <a:off x="0" y="0"/>
            <a:ext cx="5333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txBox="1">
            <a:spLocks noGrp="1"/>
          </p:cNvSpPr>
          <p:nvPr>
            <p:ph type="ctrTitle"/>
          </p:nvPr>
        </p:nvSpPr>
        <p:spPr>
          <a:xfrm>
            <a:off x="717475" y="512725"/>
            <a:ext cx="3519300" cy="778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5" name="Google Shape;185;p29"/>
          <p:cNvSpPr txBox="1">
            <a:spLocks noGrp="1"/>
          </p:cNvSpPr>
          <p:nvPr>
            <p:ph type="subTitle" idx="1"/>
          </p:nvPr>
        </p:nvSpPr>
        <p:spPr>
          <a:xfrm>
            <a:off x="717475" y="2090900"/>
            <a:ext cx="3519300" cy="77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6" name="Google Shape;186;p29"/>
          <p:cNvSpPr txBox="1"/>
          <p:nvPr/>
        </p:nvSpPr>
        <p:spPr>
          <a:xfrm>
            <a:off x="720000" y="3594600"/>
            <a:ext cx="4613100" cy="62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Open Sans"/>
                <a:ea typeface="Open Sans"/>
                <a:cs typeface="Open Sans"/>
                <a:sym typeface="Open Sans"/>
              </a:rPr>
              <a:t>CRÉDITS: Ce modèle de présentation a été créé par </a:t>
            </a:r>
            <a:r>
              <a:rPr lang="en" sz="12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Open Sans"/>
                <a:ea typeface="Open Sans"/>
                <a:cs typeface="Open Sans"/>
                <a:sym typeface="Open Sans"/>
              </a:rPr>
              <a:t>, comprenant des icônes de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des infographies et des images de </a:t>
            </a:r>
            <a:r>
              <a:rPr lang="en" sz="12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a:solidFill>
                  <a:schemeClr val="dk1"/>
                </a:solidFill>
                <a:latin typeface="Open Sans"/>
                <a:ea typeface="Open Sans"/>
                <a:cs typeface="Open Sans"/>
                <a:sym typeface="Open Sans"/>
              </a:rPr>
              <a:t> et des illustrations de </a:t>
            </a:r>
            <a:r>
              <a:rPr lang="en" sz="12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Storyset</a:t>
            </a:r>
            <a:r>
              <a:rPr lang="en" sz="1200">
                <a:solidFill>
                  <a:schemeClr val="dk1"/>
                </a:solidFill>
                <a:latin typeface="Open Sans"/>
                <a:ea typeface="Open Sans"/>
                <a:cs typeface="Open Sans"/>
                <a:sym typeface="Open Sans"/>
              </a:rPr>
              <a:t> </a:t>
            </a:r>
            <a:endParaRPr sz="1200" b="1">
              <a:solidFill>
                <a:schemeClr val="dk1"/>
              </a:solidFill>
              <a:latin typeface="Open Sans"/>
              <a:ea typeface="Open Sans"/>
              <a:cs typeface="Open Sans"/>
              <a:sym typeface="Open Sans"/>
            </a:endParaRPr>
          </a:p>
        </p:txBody>
      </p:sp>
      <p:sp>
        <p:nvSpPr>
          <p:cNvPr id="187" name="Google Shape;187;p29"/>
          <p:cNvSpPr txBox="1">
            <a:spLocks noGrp="1"/>
          </p:cNvSpPr>
          <p:nvPr>
            <p:ph type="title" idx="2"/>
          </p:nvPr>
        </p:nvSpPr>
        <p:spPr>
          <a:xfrm>
            <a:off x="720000" y="1815348"/>
            <a:ext cx="35193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
  <p:cSld name="CUSTOM_4">
    <p:spTree>
      <p:nvGrpSpPr>
        <p:cNvPr id="1" name="Shape 188"/>
        <p:cNvGrpSpPr/>
        <p:nvPr/>
      </p:nvGrpSpPr>
      <p:grpSpPr>
        <a:xfrm>
          <a:off x="0" y="0"/>
          <a:ext cx="0" cy="0"/>
          <a:chOff x="0" y="0"/>
          <a:chExt cx="0" cy="0"/>
        </a:xfrm>
      </p:grpSpPr>
      <p:sp>
        <p:nvSpPr>
          <p:cNvPr id="189" name="Google Shape;189;p30"/>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91"/>
        <p:cNvGrpSpPr/>
        <p:nvPr/>
      </p:nvGrpSpPr>
      <p:grpSpPr>
        <a:xfrm>
          <a:off x="0" y="0"/>
          <a:ext cx="0" cy="0"/>
          <a:chOff x="0" y="0"/>
          <a:chExt cx="0" cy="0"/>
        </a:xfrm>
      </p:grpSpPr>
      <p:sp>
        <p:nvSpPr>
          <p:cNvPr id="192" name="Google Shape;192;p31"/>
          <p:cNvSpPr/>
          <p:nvPr/>
        </p:nvSpPr>
        <p:spPr>
          <a:xfrm rot="-5400000">
            <a:off x="-2033250" y="2033550"/>
            <a:ext cx="51432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rot="-5400000">
            <a:off x="6300900" y="2300006"/>
            <a:ext cx="51432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sz="1100">
                <a:solidFill>
                  <a:schemeClr val="dk1"/>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chemeClr val="dk1"/>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chemeClr val="dk1"/>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chemeClr val="dk1"/>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chemeClr val="dk1"/>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chemeClr val="dk1"/>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chemeClr val="dk1"/>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chemeClr val="dk1"/>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chemeClr val="dk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5"/>
          <p:cNvSpPr txBox="1">
            <a:spLocks noGrp="1"/>
          </p:cNvSpPr>
          <p:nvPr>
            <p:ph type="title" idx="2"/>
          </p:nvPr>
        </p:nvSpPr>
        <p:spPr>
          <a:xfrm>
            <a:off x="1352014" y="2958650"/>
            <a:ext cx="25929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5" name="Google Shape;25;p5"/>
          <p:cNvSpPr txBox="1">
            <a:spLocks noGrp="1"/>
          </p:cNvSpPr>
          <p:nvPr>
            <p:ph type="subTitle" idx="1"/>
          </p:nvPr>
        </p:nvSpPr>
        <p:spPr>
          <a:xfrm>
            <a:off x="1352025" y="3381675"/>
            <a:ext cx="2592900" cy="83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 name="Google Shape;26;p5"/>
          <p:cNvSpPr txBox="1">
            <a:spLocks noGrp="1"/>
          </p:cNvSpPr>
          <p:nvPr>
            <p:ph type="title" idx="3"/>
          </p:nvPr>
        </p:nvSpPr>
        <p:spPr>
          <a:xfrm>
            <a:off x="5199089" y="2958650"/>
            <a:ext cx="2592900" cy="28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7" name="Google Shape;27;p5"/>
          <p:cNvSpPr txBox="1">
            <a:spLocks noGrp="1"/>
          </p:cNvSpPr>
          <p:nvPr>
            <p:ph type="subTitle" idx="4"/>
          </p:nvPr>
        </p:nvSpPr>
        <p:spPr>
          <a:xfrm>
            <a:off x="5199100" y="3381675"/>
            <a:ext cx="2592900" cy="83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a:off x="-700" y="0"/>
            <a:ext cx="9144000" cy="107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212300" y="1404850"/>
            <a:ext cx="3322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7"/>
          <p:cNvSpPr txBox="1">
            <a:spLocks noGrp="1"/>
          </p:cNvSpPr>
          <p:nvPr>
            <p:ph type="body" idx="1"/>
          </p:nvPr>
        </p:nvSpPr>
        <p:spPr>
          <a:xfrm>
            <a:off x="1212300" y="2112300"/>
            <a:ext cx="3322200" cy="1670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34" name="Google Shape;34;p7"/>
          <p:cNvSpPr/>
          <p:nvPr/>
        </p:nvSpPr>
        <p:spPr>
          <a:xfrm>
            <a:off x="-716550" y="1419700"/>
            <a:ext cx="17598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p:nvPr/>
        </p:nvSpPr>
        <p:spPr>
          <a:xfrm>
            <a:off x="0" y="460055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0" y="0"/>
            <a:ext cx="91440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0"/>
            <a:ext cx="457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717475" y="1113000"/>
            <a:ext cx="35970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600" y="0"/>
            <a:ext cx="4571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4719725" y="1029488"/>
            <a:ext cx="3706800" cy="137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7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731782" y="2877013"/>
            <a:ext cx="36828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720000" y="577825"/>
            <a:ext cx="3201900" cy="1443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2pPr>
            <a:lvl3pPr lvl="2"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3pPr>
            <a:lvl4pPr lvl="3"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4pPr>
            <a:lvl5pPr lvl="4"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5pPr>
            <a:lvl6pPr lvl="5"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6pPr>
            <a:lvl7pPr lvl="6"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7pPr>
            <a:lvl8pPr lvl="7"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8pPr>
            <a:lvl9pPr lvl="8"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6" name="Google Shape;196;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21.gif"/><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61.xml"/><Relationship Id="rId3" Type="http://schemas.openxmlformats.org/officeDocument/2006/relationships/hyperlink" Target="http://bit.ly/30B07Gq" TargetMode="External"/><Relationship Id="rId7" Type="http://schemas.openxmlformats.org/officeDocument/2006/relationships/slide" Target="slide50.xml"/><Relationship Id="rId12" Type="http://schemas.openxmlformats.org/officeDocument/2006/relationships/slide" Target="slide55.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slide" Target="slide48.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slide" Target="slide49.xml"/><Relationship Id="rId15" Type="http://schemas.openxmlformats.org/officeDocument/2006/relationships/image" Target="../media/image26.svg"/><Relationship Id="rId10" Type="http://schemas.openxmlformats.org/officeDocument/2006/relationships/slide" Target="slide54.xml"/><Relationship Id="rId4" Type="http://schemas.openxmlformats.org/officeDocument/2006/relationships/hyperlink" Target="http://bit.ly/33VAFh3" TargetMode="External"/><Relationship Id="rId9" Type="http://schemas.openxmlformats.org/officeDocument/2006/relationships/slide" Target="slide53.xml"/><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61.xml"/><Relationship Id="rId3" Type="http://schemas.openxmlformats.org/officeDocument/2006/relationships/hyperlink" Target="http://bit.ly/30B07Gq" TargetMode="External"/><Relationship Id="rId7" Type="http://schemas.openxmlformats.org/officeDocument/2006/relationships/slide" Target="slide50.xml"/><Relationship Id="rId12" Type="http://schemas.openxmlformats.org/officeDocument/2006/relationships/slide" Target="slide55.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slide" Target="slide48.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slide" Target="slide49.xml"/><Relationship Id="rId10" Type="http://schemas.openxmlformats.org/officeDocument/2006/relationships/slide" Target="slide54.xml"/><Relationship Id="rId4" Type="http://schemas.openxmlformats.org/officeDocument/2006/relationships/hyperlink" Target="http://bit.ly/33VAFh3" TargetMode="External"/><Relationship Id="rId9" Type="http://schemas.openxmlformats.org/officeDocument/2006/relationships/slide" Target="slide53.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hyperlink" Target="https://docs.google.com/spreadsheets/d/1w7_RGgYNpGaQAtSMl2rcUcvHfvnI0lATzDY72zNg4Gs/copy#gid=1654711040"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hyperlink" Target="https://docs.google.com/spreadsheets/d/1w7_RGgYNpGaQAtSMl2rcUcvHfvnI0lATzDY72zNg4Gs/copy#gid=781754951&amp;range=A7"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8" Type="http://schemas.openxmlformats.org/officeDocument/2006/relationships/hyperlink" Target="https://storyset.com/illustration/team/cuate/?utm_source=slidesgo_template&amp;utm_medium=referral-link&amp;utm_campaign=sg_resources&amp;utm_content=storyset#92E3A9" TargetMode="External"/><Relationship Id="rId13" Type="http://schemas.openxmlformats.org/officeDocument/2006/relationships/hyperlink" Target="https://storyset.com/illustration/work-time/cuate/?utm_source=slidesgo_template&amp;utm_medium=referral-link&amp;utm_campaign=sg_resources&amp;utm_content=storyset#92E3A9" TargetMode="External"/><Relationship Id="rId3" Type="http://schemas.openxmlformats.org/officeDocument/2006/relationships/hyperlink" Target="https://www.freepik.com/free-photo/elevated-view-businesspeople-planning-natural-resources-preservation-office_2518155.htm/?utm_source=slidesgo_template&amp;utm_medium=referral-link&amp;utm_campaign=sg_resources&amp;utm_content=freepik" TargetMode="External"/><Relationship Id="rId7" Type="http://schemas.openxmlformats.org/officeDocument/2006/relationships/hyperlink" Target="https://storyset.com/illustration/projections/cuate/?utm_source=slidesgo_template&amp;utm_medium=referral-link&amp;utm_campaign=sg_resources&amp;utm_content=storyset#92E3A9" TargetMode="External"/><Relationship Id="rId12" Type="http://schemas.openxmlformats.org/officeDocument/2006/relationships/hyperlink" Target="https://storyset.com/illustration/telecommuting/cuate/?utm_source=slidesgo_template&amp;utm_medium=referral-link&amp;utm_campaign=sg_resources&amp;utm_content=storyset#92E3A9"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hyperlink" Target="https://storyset.com/illustration/startup-life/cuate/?utm_source=slidesgo_template&amp;utm_medium=referral-link&amp;utm_campaign=sg_resources&amp;utm_content=storyset#92E3A9" TargetMode="External"/><Relationship Id="rId11" Type="http://schemas.openxmlformats.org/officeDocument/2006/relationships/hyperlink" Target="https://storyset.com/illustration/good-team/cuate/?utm_source=slidesgo_template&amp;utm_medium=referral-link&amp;utm_campaign=sg_resources&amp;utm_content=storyset#92E3A9" TargetMode="External"/><Relationship Id="rId5" Type="http://schemas.openxmlformats.org/officeDocument/2006/relationships/hyperlink" Target="https://www.freepik.com/free-photo/man-working-project-desk_13442982.htm/?utm_source=slidesgo_template&amp;utm_medium=referral-link&amp;utm_campaign=sg_resources&amp;utm_content=freepik" TargetMode="External"/><Relationship Id="rId10" Type="http://schemas.openxmlformats.org/officeDocument/2006/relationships/hyperlink" Target="https://storyset.com/illustration/company/cuate/?utm_source=slidesgo_template&amp;utm_medium=referral-link&amp;utm_campaign=sg_resources&amp;utm_content=storyset#92E3A9" TargetMode="External"/><Relationship Id="rId4" Type="http://schemas.openxmlformats.org/officeDocument/2006/relationships/hyperlink" Target="https://www.freepik.com/free-photo/smiling-businesswoman-giving-presentation-world-environment-day-hr-colleagues_2524071.htm/?utm_source=slidesgo_template&amp;utm_medium=referral-link&amp;utm_campaign=sg_resources&amp;utm_content=freepik" TargetMode="External"/><Relationship Id="rId9" Type="http://schemas.openxmlformats.org/officeDocument/2006/relationships/hyperlink" Target="https://storyset.com/illustration/businessman/cuate/?utm_source=slidesgo_template&amp;utm_medium=referral-link&amp;utm_campaign=sg_resources&amp;utm_content=storyset#92E3A9"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illustration/browser-stats/cuate/?utm_source=slidesgo_template&amp;utm_medium=referral-link&amp;utm_campaign=sg_resources&amp;utm_content=storyset#92E3A9" TargetMode="External"/><Relationship Id="rId13" Type="http://schemas.openxmlformats.org/officeDocument/2006/relationships/hyperlink" Target="https://storyset.com/illustration/market-launch/cuate/?utm_source=slidesgo_template&amp;utm_medium=referral-link&amp;utm_campaign=sg_resources&amp;utm_content=storyset#92E3A9" TargetMode="External"/><Relationship Id="rId3" Type="http://schemas.openxmlformats.org/officeDocument/2006/relationships/hyperlink" Target="https://www.freepik.com/free-photo/medium-shot-men-working-project_13442976.htm/?utm_source=slidesgo_template&amp;utm_medium=referral-link&amp;utm_campaign=sg_resources&amp;utm_content=freepik" TargetMode="External"/><Relationship Id="rId7" Type="http://schemas.openxmlformats.org/officeDocument/2006/relationships/hyperlink" Target="https://storyset.com/illustration/in-the-office/cuate/?utm_source=slidesgo_template&amp;utm_medium=referral-link&amp;utm_campaign=sg_resources&amp;utm_content=storyset#92E3A9" TargetMode="External"/><Relationship Id="rId12" Type="http://schemas.openxmlformats.org/officeDocument/2006/relationships/hyperlink" Target="https://storyset.com/illustration/connected/cuate/?utm_source=slidesgo_template&amp;utm_medium=referral-link&amp;utm_campaign=sg_resources&amp;utm_content=storyset#92E3A9" TargetMode="External"/><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hyperlink" Target="https://storyset.com/illustration/growing/cuate/?utm_source=slidesgo_template&amp;utm_medium=referral-link&amp;utm_campaign=sg_resources&amp;utm_content=storyset#92E3A9" TargetMode="External"/><Relationship Id="rId11" Type="http://schemas.openxmlformats.org/officeDocument/2006/relationships/hyperlink" Target="https://storyset.com/illustration/visual-data/cuate/?utm_source=slidesgo_template&amp;utm_medium=referral-link&amp;utm_campaign=sg_resources&amp;utm_content=storyset#92E3A9" TargetMode="External"/><Relationship Id="rId5" Type="http://schemas.openxmlformats.org/officeDocument/2006/relationships/hyperlink" Target="https://www.freepik.com/free-photo/group-businesspeople-looking-natural-resources-icon-meeting_2559373.htm/?utm_source=slidesgo_template&amp;utm_medium=referral-link&amp;utm_campaign=sg_resources&amp;utm_content=freepik" TargetMode="External"/><Relationship Id="rId10" Type="http://schemas.openxmlformats.org/officeDocument/2006/relationships/hyperlink" Target="https://storyset.com/illustration/rising/cuate/?utm_source=slidesgo_template&amp;utm_medium=referral-link&amp;utm_campaign=sg_resources&amp;utm_content=storyset#92E3A9" TargetMode="External"/><Relationship Id="rId4" Type="http://schemas.openxmlformats.org/officeDocument/2006/relationships/hyperlink" Target="https://www.freepik.com/free-photo/group-businesspeople-discussing-natural-resources-preservation-office_2518144.htm/?utm_source=slidesgo_template&amp;utm_medium=referral-link&amp;utm_campaign=sg_resources&amp;utm_content=freepik" TargetMode="External"/><Relationship Id="rId9" Type="http://schemas.openxmlformats.org/officeDocument/2006/relationships/hyperlink" Target="https://storyset.com/illustration/business-deal/cuate/?utm_source=slidesgo_template&amp;utm_medium=referral-link&amp;utm_campaign=sg_resources&amp;utm_content=storyset#92E3A9"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8.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3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fonts.google.com/specimen/Fjalla+One" TargetMode="External"/><Relationship Id="rId2" Type="http://schemas.openxmlformats.org/officeDocument/2006/relationships/notesSlide" Target="../notesSlides/notesSlide52.xml"/><Relationship Id="rId1" Type="http://schemas.openxmlformats.org/officeDocument/2006/relationships/slideLayout" Target="../slideLayouts/slideLayout31.xml"/><Relationship Id="rId4" Type="http://schemas.openxmlformats.org/officeDocument/2006/relationships/hyperlink" Target="https://fonts.google.com/specimen/Open+Sans"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5.gif"/><Relationship Id="rId2" Type="http://schemas.openxmlformats.org/officeDocument/2006/relationships/notesSlide" Target="../notesSlides/notesSlide53.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3.gif"/><Relationship Id="rId4" Type="http://schemas.openxmlformats.org/officeDocument/2006/relationships/image" Target="../media/image41.gif"/><Relationship Id="rId9" Type="http://schemas.openxmlformats.org/officeDocument/2006/relationships/image" Target="../media/image42.gif"/></Relationships>
</file>

<file path=ppt/slides/_rels/slide5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4.xml"/><Relationship Id="rId1" Type="http://schemas.openxmlformats.org/officeDocument/2006/relationships/slideLayout" Target="../slideLayouts/slideLayout30.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 name="Retângulo 1">
            <a:extLst>
              <a:ext uri="{FF2B5EF4-FFF2-40B4-BE49-F238E27FC236}">
                <a16:creationId xmlns:a16="http://schemas.microsoft.com/office/drawing/2014/main" id="{1E36062C-E4C3-4769-BF2E-B9EA87EEC73F}"/>
              </a:ext>
            </a:extLst>
          </p:cNvPr>
          <p:cNvSpPr/>
          <p:nvPr/>
        </p:nvSpPr>
        <p:spPr>
          <a:xfrm>
            <a:off x="4572000" y="0"/>
            <a:ext cx="4572000" cy="51435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4" name="Google Shape;204;p35"/>
          <p:cNvSpPr txBox="1">
            <a:spLocks noGrp="1"/>
          </p:cNvSpPr>
          <p:nvPr>
            <p:ph type="ctrTitle"/>
          </p:nvPr>
        </p:nvSpPr>
        <p:spPr>
          <a:xfrm>
            <a:off x="4888025" y="1585175"/>
            <a:ext cx="3538500" cy="147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solidFill>
                  <a:schemeClr val="bg1"/>
                </a:solidFill>
              </a:rPr>
              <a:t>ESTOQUE</a:t>
            </a:r>
            <a:br>
              <a:rPr lang="pt-BR">
                <a:solidFill>
                  <a:schemeClr val="bg1"/>
                </a:solidFill>
              </a:rPr>
            </a:br>
            <a:r>
              <a:rPr lang="pt-BR">
                <a:solidFill>
                  <a:schemeClr val="bg1"/>
                </a:solidFill>
              </a:rPr>
              <a:t>CERTO</a:t>
            </a:r>
            <a:endParaRPr>
              <a:solidFill>
                <a:schemeClr val="bg1"/>
              </a:solidFill>
            </a:endParaRPr>
          </a:p>
        </p:txBody>
      </p:sp>
      <p:sp>
        <p:nvSpPr>
          <p:cNvPr id="205" name="Google Shape;205;p35"/>
          <p:cNvSpPr txBox="1">
            <a:spLocks noGrp="1"/>
          </p:cNvSpPr>
          <p:nvPr>
            <p:ph type="subTitle" idx="1"/>
          </p:nvPr>
        </p:nvSpPr>
        <p:spPr>
          <a:xfrm>
            <a:off x="4888025" y="3410400"/>
            <a:ext cx="35385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1"/>
                </a:solidFill>
              </a:rPr>
              <a:t>Gerenciando o seu négocio.</a:t>
            </a:r>
            <a:endParaRPr>
              <a:solidFill>
                <a:schemeClr val="bg1"/>
              </a:solidFill>
            </a:endParaRPr>
          </a:p>
        </p:txBody>
      </p:sp>
      <p:sp>
        <p:nvSpPr>
          <p:cNvPr id="207" name="Google Shape;207;p35"/>
          <p:cNvSpPr/>
          <p:nvPr/>
        </p:nvSpPr>
        <p:spPr>
          <a:xfrm>
            <a:off x="5013125" y="3165288"/>
            <a:ext cx="2791800" cy="13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0" y="402425"/>
            <a:ext cx="854100" cy="543000"/>
          </a:xfrm>
          <a:prstGeom prst="rect">
            <a:avLst/>
          </a:prstGeom>
          <a:solidFill>
            <a:srgbClr val="566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m 4">
            <a:extLst>
              <a:ext uri="{FF2B5EF4-FFF2-40B4-BE49-F238E27FC236}">
                <a16:creationId xmlns:a16="http://schemas.microsoft.com/office/drawing/2014/main" id="{F52D0CBE-923B-D245-9F8D-04F4BB51EF37}"/>
              </a:ext>
            </a:extLst>
          </p:cNvPr>
          <p:cNvPicPr>
            <a:picLocks noChangeAspect="1"/>
          </p:cNvPicPr>
          <p:nvPr/>
        </p:nvPicPr>
        <p:blipFill>
          <a:blip r:embed="rId3"/>
          <a:stretch>
            <a:fillRect/>
          </a:stretch>
        </p:blipFill>
        <p:spPr>
          <a:xfrm>
            <a:off x="501743" y="1109382"/>
            <a:ext cx="3504849" cy="350484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4"/>
          <p:cNvSpPr/>
          <p:nvPr/>
        </p:nvSpPr>
        <p:spPr>
          <a:xfrm rot="10800000" flipH="1">
            <a:off x="266485" y="1620256"/>
            <a:ext cx="2545467" cy="2682600"/>
          </a:xfrm>
          <a:prstGeom prst="roundRect">
            <a:avLst>
              <a:gd name="adj" fmla="val 0"/>
            </a:avLst>
          </a:prstGeom>
          <a:solidFill>
            <a:schemeClr val="bg1"/>
          </a:solidFill>
          <a:ln>
            <a:noFill/>
          </a:ln>
          <a:effectLst>
            <a:outerShdw blurRad="50800" dist="38100" dir="10800000" algn="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4"/>
          <p:cNvSpPr txBox="1">
            <a:spLocks noGrp="1"/>
          </p:cNvSpPr>
          <p:nvPr>
            <p:ph type="title" idx="2"/>
          </p:nvPr>
        </p:nvSpPr>
        <p:spPr>
          <a:xfrm>
            <a:off x="1095293" y="1751469"/>
            <a:ext cx="887847"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SERVIÇO</a:t>
            </a:r>
            <a:endParaRPr dirty="0"/>
          </a:p>
        </p:txBody>
      </p:sp>
      <p:sp>
        <p:nvSpPr>
          <p:cNvPr id="9" name="Retângulo 8">
            <a:extLst>
              <a:ext uri="{FF2B5EF4-FFF2-40B4-BE49-F238E27FC236}">
                <a16:creationId xmlns:a16="http://schemas.microsoft.com/office/drawing/2014/main" id="{5A7410CF-FEBF-4486-9A85-4A23E21A4139}"/>
              </a:ext>
            </a:extLst>
          </p:cNvPr>
          <p:cNvSpPr/>
          <p:nvPr/>
        </p:nvSpPr>
        <p:spPr>
          <a:xfrm>
            <a:off x="0" y="0"/>
            <a:ext cx="9144000" cy="1093155"/>
          </a:xfrm>
          <a:prstGeom prst="rect">
            <a:avLst/>
          </a:prstGeom>
          <a:solidFill>
            <a:srgbClr val="4B66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sp>
        <p:nvSpPr>
          <p:cNvPr id="764" name="Google Shape;764;p64"/>
          <p:cNvSpPr txBox="1">
            <a:spLocks noGrp="1"/>
          </p:cNvSpPr>
          <p:nvPr>
            <p:ph type="title"/>
          </p:nvPr>
        </p:nvSpPr>
        <p:spPr>
          <a:xfrm>
            <a:off x="112349" y="383149"/>
            <a:ext cx="2146953" cy="4487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IDEIA INICIAL</a:t>
            </a:r>
            <a:endParaRPr dirty="0">
              <a:solidFill>
                <a:schemeClr val="bg1"/>
              </a:solidFill>
            </a:endParaRPr>
          </a:p>
        </p:txBody>
      </p:sp>
      <p:sp>
        <p:nvSpPr>
          <p:cNvPr id="20" name="Retângulo 19">
            <a:extLst>
              <a:ext uri="{FF2B5EF4-FFF2-40B4-BE49-F238E27FC236}">
                <a16:creationId xmlns:a16="http://schemas.microsoft.com/office/drawing/2014/main" id="{66092204-FADB-4612-A467-1EFBE7F27C47}"/>
              </a:ext>
            </a:extLst>
          </p:cNvPr>
          <p:cNvSpPr/>
          <p:nvPr/>
        </p:nvSpPr>
        <p:spPr>
          <a:xfrm>
            <a:off x="266484" y="4207615"/>
            <a:ext cx="2545467" cy="103127"/>
          </a:xfrm>
          <a:prstGeom prst="rect">
            <a:avLst/>
          </a:prstGeom>
          <a:solidFill>
            <a:srgbClr val="4B66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sp>
        <p:nvSpPr>
          <p:cNvPr id="23" name="Google Shape;762;p64">
            <a:extLst>
              <a:ext uri="{FF2B5EF4-FFF2-40B4-BE49-F238E27FC236}">
                <a16:creationId xmlns:a16="http://schemas.microsoft.com/office/drawing/2014/main" id="{05D9B4F1-8019-426D-BB50-786A3669111B}"/>
              </a:ext>
            </a:extLst>
          </p:cNvPr>
          <p:cNvSpPr/>
          <p:nvPr/>
        </p:nvSpPr>
        <p:spPr>
          <a:xfrm rot="10800000" flipH="1">
            <a:off x="3288775" y="1628141"/>
            <a:ext cx="2545467" cy="2682600"/>
          </a:xfrm>
          <a:prstGeom prst="roundRect">
            <a:avLst>
              <a:gd name="adj" fmla="val 0"/>
            </a:avLst>
          </a:prstGeom>
          <a:solidFill>
            <a:schemeClr val="bg1"/>
          </a:solidFill>
          <a:ln>
            <a:no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5;p64">
            <a:extLst>
              <a:ext uri="{FF2B5EF4-FFF2-40B4-BE49-F238E27FC236}">
                <a16:creationId xmlns:a16="http://schemas.microsoft.com/office/drawing/2014/main" id="{02A75E8D-07DE-4E61-91C9-83E3632B0B68}"/>
              </a:ext>
            </a:extLst>
          </p:cNvPr>
          <p:cNvSpPr txBox="1">
            <a:spLocks/>
          </p:cNvSpPr>
          <p:nvPr/>
        </p:nvSpPr>
        <p:spPr>
          <a:xfrm>
            <a:off x="4013240" y="1751469"/>
            <a:ext cx="1096541"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Fjalla One"/>
              <a:buNone/>
              <a:defRPr sz="18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9pPr>
          </a:lstStyle>
          <a:p>
            <a:r>
              <a:rPr lang="pt-BR" dirty="0"/>
              <a:t>VESTUÁRIO</a:t>
            </a:r>
          </a:p>
        </p:txBody>
      </p:sp>
      <p:sp>
        <p:nvSpPr>
          <p:cNvPr id="25" name="Retângulo 24">
            <a:extLst>
              <a:ext uri="{FF2B5EF4-FFF2-40B4-BE49-F238E27FC236}">
                <a16:creationId xmlns:a16="http://schemas.microsoft.com/office/drawing/2014/main" id="{7964F800-E29D-4C96-9978-ECDF75C183C9}"/>
              </a:ext>
            </a:extLst>
          </p:cNvPr>
          <p:cNvSpPr/>
          <p:nvPr/>
        </p:nvSpPr>
        <p:spPr>
          <a:xfrm>
            <a:off x="3288774" y="4215500"/>
            <a:ext cx="2545467" cy="103127"/>
          </a:xfrm>
          <a:prstGeom prst="rect">
            <a:avLst/>
          </a:prstGeom>
          <a:solidFill>
            <a:srgbClr val="4B66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sp>
        <p:nvSpPr>
          <p:cNvPr id="27" name="Google Shape;762;p64">
            <a:extLst>
              <a:ext uri="{FF2B5EF4-FFF2-40B4-BE49-F238E27FC236}">
                <a16:creationId xmlns:a16="http://schemas.microsoft.com/office/drawing/2014/main" id="{43415277-AA9D-4319-8F92-7F431942E46B}"/>
              </a:ext>
            </a:extLst>
          </p:cNvPr>
          <p:cNvSpPr/>
          <p:nvPr/>
        </p:nvSpPr>
        <p:spPr>
          <a:xfrm rot="10800000" flipH="1">
            <a:off x="6332048" y="1620256"/>
            <a:ext cx="2545467" cy="2682600"/>
          </a:xfrm>
          <a:prstGeom prst="roundRect">
            <a:avLst>
              <a:gd name="adj" fmla="val 0"/>
            </a:avLst>
          </a:prstGeom>
          <a:solidFill>
            <a:schemeClr val="bg1"/>
          </a:solidFill>
          <a:ln>
            <a:no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5;p64">
            <a:extLst>
              <a:ext uri="{FF2B5EF4-FFF2-40B4-BE49-F238E27FC236}">
                <a16:creationId xmlns:a16="http://schemas.microsoft.com/office/drawing/2014/main" id="{49037C3C-C230-4D36-BBF1-7D59ED03A6BD}"/>
              </a:ext>
            </a:extLst>
          </p:cNvPr>
          <p:cNvSpPr txBox="1">
            <a:spLocks/>
          </p:cNvSpPr>
          <p:nvPr/>
        </p:nvSpPr>
        <p:spPr>
          <a:xfrm>
            <a:off x="6927923" y="1751469"/>
            <a:ext cx="1353713"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Fjalla One"/>
              <a:buNone/>
              <a:defRPr sz="18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9pPr>
          </a:lstStyle>
          <a:p>
            <a:r>
              <a:rPr lang="pt-BR" dirty="0"/>
              <a:t>ALIMENTAÇÃO</a:t>
            </a:r>
          </a:p>
        </p:txBody>
      </p:sp>
      <p:sp>
        <p:nvSpPr>
          <p:cNvPr id="29" name="Retângulo 28">
            <a:extLst>
              <a:ext uri="{FF2B5EF4-FFF2-40B4-BE49-F238E27FC236}">
                <a16:creationId xmlns:a16="http://schemas.microsoft.com/office/drawing/2014/main" id="{63181982-1710-47DF-B4EB-5588C3B89D5B}"/>
              </a:ext>
            </a:extLst>
          </p:cNvPr>
          <p:cNvSpPr/>
          <p:nvPr/>
        </p:nvSpPr>
        <p:spPr>
          <a:xfrm>
            <a:off x="6332047" y="4207615"/>
            <a:ext cx="2545467" cy="103127"/>
          </a:xfrm>
          <a:prstGeom prst="rect">
            <a:avLst/>
          </a:prstGeom>
          <a:solidFill>
            <a:srgbClr val="4B66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pic>
        <p:nvPicPr>
          <p:cNvPr id="3" name="Gráfico 2">
            <a:extLst>
              <a:ext uri="{FF2B5EF4-FFF2-40B4-BE49-F238E27FC236}">
                <a16:creationId xmlns:a16="http://schemas.microsoft.com/office/drawing/2014/main" id="{E8478D98-4BAE-EC22-7933-5530E0131C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16" y="2067182"/>
            <a:ext cx="2021453" cy="2021453"/>
          </a:xfrm>
          <a:prstGeom prst="rect">
            <a:avLst/>
          </a:prstGeom>
        </p:spPr>
      </p:pic>
      <p:pic>
        <p:nvPicPr>
          <p:cNvPr id="5" name="Gráfico 4">
            <a:extLst>
              <a:ext uri="{FF2B5EF4-FFF2-40B4-BE49-F238E27FC236}">
                <a16:creationId xmlns:a16="http://schemas.microsoft.com/office/drawing/2014/main" id="{84AB773E-FFEC-B3B5-D04A-5D05A7BE72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9843" y="1674313"/>
            <a:ext cx="2644314" cy="2644314"/>
          </a:xfrm>
          <a:prstGeom prst="rect">
            <a:avLst/>
          </a:prstGeom>
        </p:spPr>
      </p:pic>
      <p:pic>
        <p:nvPicPr>
          <p:cNvPr id="7" name="Gráfico 6">
            <a:extLst>
              <a:ext uri="{FF2B5EF4-FFF2-40B4-BE49-F238E27FC236}">
                <a16:creationId xmlns:a16="http://schemas.microsoft.com/office/drawing/2014/main" id="{4AC00619-A3B1-F340-79D4-3E72562251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4353" y="1986568"/>
            <a:ext cx="2213161" cy="2213161"/>
          </a:xfrm>
          <a:prstGeom prst="rect">
            <a:avLst/>
          </a:prstGeom>
        </p:spPr>
      </p:pic>
    </p:spTree>
    <p:extLst>
      <p:ext uri="{BB962C8B-B14F-4D97-AF65-F5344CB8AC3E}">
        <p14:creationId xmlns:p14="http://schemas.microsoft.com/office/powerpoint/2010/main" val="226115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62"/>
                                        </p:tgtEl>
                                        <p:attrNameLst>
                                          <p:attrName>style.visibility</p:attrName>
                                        </p:attrNameLst>
                                      </p:cBhvr>
                                      <p:to>
                                        <p:strVal val="visible"/>
                                      </p:to>
                                    </p:set>
                                    <p:animEffect transition="in" filter="fade">
                                      <p:cBhvr>
                                        <p:cTn id="7" dur="500"/>
                                        <p:tgtEl>
                                          <p:spTgt spid="762"/>
                                        </p:tgtEl>
                                      </p:cBhvr>
                                    </p:animEffect>
                                    <p:anim calcmode="lin" valueType="num">
                                      <p:cBhvr>
                                        <p:cTn id="8" dur="500" fill="hold"/>
                                        <p:tgtEl>
                                          <p:spTgt spid="762"/>
                                        </p:tgtEl>
                                        <p:attrNameLst>
                                          <p:attrName>ppt_x</p:attrName>
                                        </p:attrNameLst>
                                      </p:cBhvr>
                                      <p:tavLst>
                                        <p:tav tm="0">
                                          <p:val>
                                            <p:strVal val="#ppt_x"/>
                                          </p:val>
                                        </p:tav>
                                        <p:tav tm="100000">
                                          <p:val>
                                            <p:strVal val="#ppt_x"/>
                                          </p:val>
                                        </p:tav>
                                      </p:tavLst>
                                    </p:anim>
                                    <p:anim calcmode="lin" valueType="num">
                                      <p:cBhvr>
                                        <p:cTn id="9" dur="500" fill="hold"/>
                                        <p:tgtEl>
                                          <p:spTgt spid="76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65"/>
                                        </p:tgtEl>
                                        <p:attrNameLst>
                                          <p:attrName>style.visibility</p:attrName>
                                        </p:attrNameLst>
                                      </p:cBhvr>
                                      <p:to>
                                        <p:strVal val="visible"/>
                                      </p:to>
                                    </p:set>
                                    <p:animEffect transition="in" filter="fade">
                                      <p:cBhvr>
                                        <p:cTn id="12" dur="500"/>
                                        <p:tgtEl>
                                          <p:spTgt spid="765"/>
                                        </p:tgtEl>
                                      </p:cBhvr>
                                    </p:animEffect>
                                    <p:anim calcmode="lin" valueType="num">
                                      <p:cBhvr>
                                        <p:cTn id="13" dur="500" fill="hold"/>
                                        <p:tgtEl>
                                          <p:spTgt spid="765"/>
                                        </p:tgtEl>
                                        <p:attrNameLst>
                                          <p:attrName>ppt_x</p:attrName>
                                        </p:attrNameLst>
                                      </p:cBhvr>
                                      <p:tavLst>
                                        <p:tav tm="0">
                                          <p:val>
                                            <p:strVal val="#ppt_x"/>
                                          </p:val>
                                        </p:tav>
                                        <p:tav tm="100000">
                                          <p:val>
                                            <p:strVal val="#ppt_x"/>
                                          </p:val>
                                        </p:tav>
                                      </p:tavLst>
                                    </p:anim>
                                    <p:anim calcmode="lin" valueType="num">
                                      <p:cBhvr>
                                        <p:cTn id="14" dur="500" fill="hold"/>
                                        <p:tgtEl>
                                          <p:spTgt spid="7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anim calcmode="lin" valueType="num">
                                      <p:cBhvr>
                                        <p:cTn id="30" dur="500" fill="hold"/>
                                        <p:tgtEl>
                                          <p:spTgt spid="24"/>
                                        </p:tgtEl>
                                        <p:attrNameLst>
                                          <p:attrName>ppt_x</p:attrName>
                                        </p:attrNameLst>
                                      </p:cBhvr>
                                      <p:tavLst>
                                        <p:tav tm="0">
                                          <p:val>
                                            <p:strVal val="#ppt_x"/>
                                          </p:val>
                                        </p:tav>
                                        <p:tav tm="100000">
                                          <p:val>
                                            <p:strVal val="#ppt_x"/>
                                          </p:val>
                                        </p:tav>
                                      </p:tavLst>
                                    </p:anim>
                                    <p:anim calcmode="lin" valueType="num">
                                      <p:cBhvr>
                                        <p:cTn id="31" dur="500" fill="hold"/>
                                        <p:tgtEl>
                                          <p:spTgt spid="24"/>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anim calcmode="lin" valueType="num">
                                      <p:cBhvr>
                                        <p:cTn id="36" dur="500" fill="hold"/>
                                        <p:tgtEl>
                                          <p:spTgt spid="25"/>
                                        </p:tgtEl>
                                        <p:attrNameLst>
                                          <p:attrName>ppt_x</p:attrName>
                                        </p:attrNameLst>
                                      </p:cBhvr>
                                      <p:tavLst>
                                        <p:tav tm="0">
                                          <p:val>
                                            <p:strVal val="#ppt_x"/>
                                          </p:val>
                                        </p:tav>
                                        <p:tav tm="100000">
                                          <p:val>
                                            <p:strVal val="#ppt_x"/>
                                          </p:val>
                                        </p:tav>
                                      </p:tavLst>
                                    </p:anim>
                                    <p:anim calcmode="lin" valueType="num">
                                      <p:cBhvr>
                                        <p:cTn id="37" dur="500" fill="hold"/>
                                        <p:tgtEl>
                                          <p:spTgt spid="25"/>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2"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anim calcmode="lin" valueType="num">
                                      <p:cBhvr>
                                        <p:cTn id="42" dur="500" fill="hold"/>
                                        <p:tgtEl>
                                          <p:spTgt spid="27"/>
                                        </p:tgtEl>
                                        <p:attrNameLst>
                                          <p:attrName>ppt_x</p:attrName>
                                        </p:attrNameLst>
                                      </p:cBhvr>
                                      <p:tavLst>
                                        <p:tav tm="0">
                                          <p:val>
                                            <p:strVal val="#ppt_x"/>
                                          </p:val>
                                        </p:tav>
                                        <p:tav tm="100000">
                                          <p:val>
                                            <p:strVal val="#ppt_x"/>
                                          </p:val>
                                        </p:tav>
                                      </p:tavLst>
                                    </p:anim>
                                    <p:anim calcmode="lin" valueType="num">
                                      <p:cBhvr>
                                        <p:cTn id="43" dur="500" fill="hold"/>
                                        <p:tgtEl>
                                          <p:spTgt spid="27"/>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anim calcmode="lin" valueType="num">
                                      <p:cBhvr>
                                        <p:cTn id="48" dur="500" fill="hold"/>
                                        <p:tgtEl>
                                          <p:spTgt spid="28"/>
                                        </p:tgtEl>
                                        <p:attrNameLst>
                                          <p:attrName>ppt_x</p:attrName>
                                        </p:attrNameLst>
                                      </p:cBhvr>
                                      <p:tavLst>
                                        <p:tav tm="0">
                                          <p:val>
                                            <p:strVal val="#ppt_x"/>
                                          </p:val>
                                        </p:tav>
                                        <p:tav tm="100000">
                                          <p:val>
                                            <p:strVal val="#ppt_x"/>
                                          </p:val>
                                        </p:tav>
                                      </p:tavLst>
                                    </p:anim>
                                    <p:anim calcmode="lin" valueType="num">
                                      <p:cBhvr>
                                        <p:cTn id="49" dur="500" fill="hold"/>
                                        <p:tgtEl>
                                          <p:spTgt spid="28"/>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42"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anim calcmode="lin" valueType="num">
                                      <p:cBhvr>
                                        <p:cTn id="54" dur="500" fill="hold"/>
                                        <p:tgtEl>
                                          <p:spTgt spid="29"/>
                                        </p:tgtEl>
                                        <p:attrNameLst>
                                          <p:attrName>ppt_x</p:attrName>
                                        </p:attrNameLst>
                                      </p:cBhvr>
                                      <p:tavLst>
                                        <p:tav tm="0">
                                          <p:val>
                                            <p:strVal val="#ppt_x"/>
                                          </p:val>
                                        </p:tav>
                                        <p:tav tm="100000">
                                          <p:val>
                                            <p:strVal val="#ppt_x"/>
                                          </p:val>
                                        </p:tav>
                                      </p:tavLst>
                                    </p:anim>
                                    <p:anim calcmode="lin" valueType="num">
                                      <p:cBhvr>
                                        <p:cTn id="55"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 grpId="0" animBg="1"/>
      <p:bldP spid="765" grpId="0"/>
      <p:bldP spid="20" grpId="0" animBg="1"/>
      <p:bldP spid="23" grpId="0" animBg="1"/>
      <p:bldP spid="24" grpId="0"/>
      <p:bldP spid="25" grpId="0" animBg="1"/>
      <p:bldP spid="27" grpId="0" animBg="1"/>
      <p:bldP spid="28" grpId="0"/>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4"/>
          <p:cNvSpPr/>
          <p:nvPr/>
        </p:nvSpPr>
        <p:spPr>
          <a:xfrm rot="10800000" flipH="1">
            <a:off x="266485" y="1620256"/>
            <a:ext cx="2545467" cy="2682600"/>
          </a:xfrm>
          <a:prstGeom prst="roundRect">
            <a:avLst>
              <a:gd name="adj" fmla="val 0"/>
            </a:avLst>
          </a:prstGeom>
          <a:solidFill>
            <a:schemeClr val="bg1"/>
          </a:solidFill>
          <a:ln>
            <a:noFill/>
          </a:ln>
          <a:effectLst>
            <a:outerShdw blurRad="50800" dist="38100" dir="10800000" algn="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4"/>
          <p:cNvSpPr txBox="1">
            <a:spLocks noGrp="1"/>
          </p:cNvSpPr>
          <p:nvPr>
            <p:ph type="title" idx="2"/>
          </p:nvPr>
        </p:nvSpPr>
        <p:spPr>
          <a:xfrm>
            <a:off x="1095293" y="1751469"/>
            <a:ext cx="887847"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SERVIÇO</a:t>
            </a:r>
            <a:endParaRPr dirty="0"/>
          </a:p>
        </p:txBody>
      </p:sp>
      <p:sp>
        <p:nvSpPr>
          <p:cNvPr id="9" name="Retângulo 8">
            <a:extLst>
              <a:ext uri="{FF2B5EF4-FFF2-40B4-BE49-F238E27FC236}">
                <a16:creationId xmlns:a16="http://schemas.microsoft.com/office/drawing/2014/main" id="{5A7410CF-FEBF-4486-9A85-4A23E21A4139}"/>
              </a:ext>
            </a:extLst>
          </p:cNvPr>
          <p:cNvSpPr/>
          <p:nvPr/>
        </p:nvSpPr>
        <p:spPr>
          <a:xfrm>
            <a:off x="0" y="0"/>
            <a:ext cx="9144000" cy="1093155"/>
          </a:xfrm>
          <a:prstGeom prst="rect">
            <a:avLst/>
          </a:prstGeom>
          <a:solidFill>
            <a:srgbClr val="4B66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sp>
        <p:nvSpPr>
          <p:cNvPr id="764" name="Google Shape;764;p64"/>
          <p:cNvSpPr txBox="1">
            <a:spLocks noGrp="1"/>
          </p:cNvSpPr>
          <p:nvPr>
            <p:ph type="title"/>
          </p:nvPr>
        </p:nvSpPr>
        <p:spPr>
          <a:xfrm>
            <a:off x="112349" y="383149"/>
            <a:ext cx="2146953" cy="4487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IDEIA ATUAL</a:t>
            </a:r>
            <a:endParaRPr dirty="0">
              <a:solidFill>
                <a:schemeClr val="bg1"/>
              </a:solidFill>
            </a:endParaRPr>
          </a:p>
        </p:txBody>
      </p:sp>
      <p:sp>
        <p:nvSpPr>
          <p:cNvPr id="20" name="Retângulo 19">
            <a:extLst>
              <a:ext uri="{FF2B5EF4-FFF2-40B4-BE49-F238E27FC236}">
                <a16:creationId xmlns:a16="http://schemas.microsoft.com/office/drawing/2014/main" id="{66092204-FADB-4612-A467-1EFBE7F27C47}"/>
              </a:ext>
            </a:extLst>
          </p:cNvPr>
          <p:cNvSpPr/>
          <p:nvPr/>
        </p:nvSpPr>
        <p:spPr>
          <a:xfrm>
            <a:off x="266484" y="4207615"/>
            <a:ext cx="2545467" cy="103127"/>
          </a:xfrm>
          <a:prstGeom prst="rect">
            <a:avLst/>
          </a:prstGeom>
          <a:solidFill>
            <a:srgbClr val="4B66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sp>
        <p:nvSpPr>
          <p:cNvPr id="23" name="Google Shape;762;p64">
            <a:extLst>
              <a:ext uri="{FF2B5EF4-FFF2-40B4-BE49-F238E27FC236}">
                <a16:creationId xmlns:a16="http://schemas.microsoft.com/office/drawing/2014/main" id="{05D9B4F1-8019-426D-BB50-786A3669111B}"/>
              </a:ext>
            </a:extLst>
          </p:cNvPr>
          <p:cNvSpPr/>
          <p:nvPr/>
        </p:nvSpPr>
        <p:spPr>
          <a:xfrm rot="10800000" flipH="1">
            <a:off x="3288775" y="1628141"/>
            <a:ext cx="2545467" cy="2682600"/>
          </a:xfrm>
          <a:prstGeom prst="roundRect">
            <a:avLst>
              <a:gd name="adj" fmla="val 0"/>
            </a:avLst>
          </a:prstGeom>
          <a:solidFill>
            <a:schemeClr val="bg1"/>
          </a:solidFill>
          <a:ln>
            <a:noFill/>
          </a:ln>
          <a:effectLst>
            <a:glow rad="101600">
              <a:srgbClr val="566FF0">
                <a:alpha val="60000"/>
              </a:srgbClr>
            </a:glow>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5;p64">
            <a:extLst>
              <a:ext uri="{FF2B5EF4-FFF2-40B4-BE49-F238E27FC236}">
                <a16:creationId xmlns:a16="http://schemas.microsoft.com/office/drawing/2014/main" id="{02A75E8D-07DE-4E61-91C9-83E3632B0B68}"/>
              </a:ext>
            </a:extLst>
          </p:cNvPr>
          <p:cNvSpPr txBox="1">
            <a:spLocks/>
          </p:cNvSpPr>
          <p:nvPr/>
        </p:nvSpPr>
        <p:spPr>
          <a:xfrm>
            <a:off x="4013240" y="1751469"/>
            <a:ext cx="1096541"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Fjalla One"/>
              <a:buNone/>
              <a:defRPr sz="18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9pPr>
          </a:lstStyle>
          <a:p>
            <a:r>
              <a:rPr lang="pt-BR" dirty="0"/>
              <a:t>VESTUÁRIO</a:t>
            </a:r>
          </a:p>
        </p:txBody>
      </p:sp>
      <p:sp>
        <p:nvSpPr>
          <p:cNvPr id="25" name="Retângulo 24">
            <a:extLst>
              <a:ext uri="{FF2B5EF4-FFF2-40B4-BE49-F238E27FC236}">
                <a16:creationId xmlns:a16="http://schemas.microsoft.com/office/drawing/2014/main" id="{7964F800-E29D-4C96-9978-ECDF75C183C9}"/>
              </a:ext>
            </a:extLst>
          </p:cNvPr>
          <p:cNvSpPr/>
          <p:nvPr/>
        </p:nvSpPr>
        <p:spPr>
          <a:xfrm>
            <a:off x="3288774" y="4215500"/>
            <a:ext cx="2545467" cy="103127"/>
          </a:xfrm>
          <a:prstGeom prst="rect">
            <a:avLst/>
          </a:prstGeom>
          <a:solidFill>
            <a:srgbClr val="4B66EF"/>
          </a:solidFill>
          <a:ln>
            <a:noFill/>
          </a:ln>
          <a:effectLst>
            <a:glow rad="101600">
              <a:srgbClr val="566F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sp>
        <p:nvSpPr>
          <p:cNvPr id="27" name="Google Shape;762;p64">
            <a:extLst>
              <a:ext uri="{FF2B5EF4-FFF2-40B4-BE49-F238E27FC236}">
                <a16:creationId xmlns:a16="http://schemas.microsoft.com/office/drawing/2014/main" id="{43415277-AA9D-4319-8F92-7F431942E46B}"/>
              </a:ext>
            </a:extLst>
          </p:cNvPr>
          <p:cNvSpPr/>
          <p:nvPr/>
        </p:nvSpPr>
        <p:spPr>
          <a:xfrm rot="10800000" flipH="1">
            <a:off x="6332048" y="1620256"/>
            <a:ext cx="2545467" cy="2682600"/>
          </a:xfrm>
          <a:prstGeom prst="roundRect">
            <a:avLst>
              <a:gd name="adj" fmla="val 0"/>
            </a:avLst>
          </a:prstGeom>
          <a:solidFill>
            <a:schemeClr val="bg1"/>
          </a:solidFill>
          <a:ln>
            <a:noFill/>
          </a:ln>
          <a:effectLst>
            <a:outerShdw blurRad="50800" dist="38100" dir="8100000" algn="tr"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5;p64">
            <a:extLst>
              <a:ext uri="{FF2B5EF4-FFF2-40B4-BE49-F238E27FC236}">
                <a16:creationId xmlns:a16="http://schemas.microsoft.com/office/drawing/2014/main" id="{49037C3C-C230-4D36-BBF1-7D59ED03A6BD}"/>
              </a:ext>
            </a:extLst>
          </p:cNvPr>
          <p:cNvSpPr txBox="1">
            <a:spLocks/>
          </p:cNvSpPr>
          <p:nvPr/>
        </p:nvSpPr>
        <p:spPr>
          <a:xfrm>
            <a:off x="6927923" y="1751469"/>
            <a:ext cx="1353713"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Fjalla One"/>
              <a:buNone/>
              <a:defRPr sz="18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2000"/>
              <a:buFont typeface="Fjalla One"/>
              <a:buNone/>
              <a:defRPr sz="2000" b="1" i="0" u="none" strike="noStrike" cap="none">
                <a:solidFill>
                  <a:schemeClr val="dk1"/>
                </a:solidFill>
                <a:latin typeface="Fjalla One"/>
                <a:ea typeface="Fjalla One"/>
                <a:cs typeface="Fjalla One"/>
                <a:sym typeface="Fjalla One"/>
              </a:defRPr>
            </a:lvl9pPr>
          </a:lstStyle>
          <a:p>
            <a:r>
              <a:rPr lang="pt-BR" dirty="0"/>
              <a:t>ALIMENTAÇÃO</a:t>
            </a:r>
          </a:p>
        </p:txBody>
      </p:sp>
      <p:sp>
        <p:nvSpPr>
          <p:cNvPr id="29" name="Retângulo 28">
            <a:extLst>
              <a:ext uri="{FF2B5EF4-FFF2-40B4-BE49-F238E27FC236}">
                <a16:creationId xmlns:a16="http://schemas.microsoft.com/office/drawing/2014/main" id="{63181982-1710-47DF-B4EB-5588C3B89D5B}"/>
              </a:ext>
            </a:extLst>
          </p:cNvPr>
          <p:cNvSpPr/>
          <p:nvPr/>
        </p:nvSpPr>
        <p:spPr>
          <a:xfrm>
            <a:off x="6332047" y="4207615"/>
            <a:ext cx="2545467" cy="103127"/>
          </a:xfrm>
          <a:prstGeom prst="rect">
            <a:avLst/>
          </a:prstGeom>
          <a:solidFill>
            <a:srgbClr val="4B66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pic>
        <p:nvPicPr>
          <p:cNvPr id="3" name="Gráfico 2">
            <a:extLst>
              <a:ext uri="{FF2B5EF4-FFF2-40B4-BE49-F238E27FC236}">
                <a16:creationId xmlns:a16="http://schemas.microsoft.com/office/drawing/2014/main" id="{E8478D98-4BAE-EC22-7933-5530E0131C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16" y="2067182"/>
            <a:ext cx="2021453" cy="2021453"/>
          </a:xfrm>
          <a:prstGeom prst="rect">
            <a:avLst/>
          </a:prstGeom>
        </p:spPr>
      </p:pic>
      <p:pic>
        <p:nvPicPr>
          <p:cNvPr id="5" name="Gráfico 4">
            <a:extLst>
              <a:ext uri="{FF2B5EF4-FFF2-40B4-BE49-F238E27FC236}">
                <a16:creationId xmlns:a16="http://schemas.microsoft.com/office/drawing/2014/main" id="{84AB773E-FFEC-B3B5-D04A-5D05A7BE72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9843" y="1639399"/>
            <a:ext cx="2644314" cy="2644314"/>
          </a:xfrm>
          <a:prstGeom prst="rect">
            <a:avLst/>
          </a:prstGeom>
        </p:spPr>
      </p:pic>
      <p:pic>
        <p:nvPicPr>
          <p:cNvPr id="7" name="Gráfico 6">
            <a:extLst>
              <a:ext uri="{FF2B5EF4-FFF2-40B4-BE49-F238E27FC236}">
                <a16:creationId xmlns:a16="http://schemas.microsoft.com/office/drawing/2014/main" id="{4AC00619-A3B1-F340-79D4-3E72562251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4353" y="1986568"/>
            <a:ext cx="2213161" cy="2213161"/>
          </a:xfrm>
          <a:prstGeom prst="rect">
            <a:avLst/>
          </a:prstGeom>
        </p:spPr>
      </p:pic>
      <p:sp>
        <p:nvSpPr>
          <p:cNvPr id="2" name="Retângulo 1">
            <a:extLst>
              <a:ext uri="{FF2B5EF4-FFF2-40B4-BE49-F238E27FC236}">
                <a16:creationId xmlns:a16="http://schemas.microsoft.com/office/drawing/2014/main" id="{BF0CDC35-E953-ABCF-A525-C86D6FD50548}"/>
              </a:ext>
            </a:extLst>
          </p:cNvPr>
          <p:cNvSpPr/>
          <p:nvPr/>
        </p:nvSpPr>
        <p:spPr>
          <a:xfrm>
            <a:off x="266481" y="1620256"/>
            <a:ext cx="2545469" cy="2698371"/>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FAAF7534-A0F7-6804-C0FA-30FA803503BC}"/>
              </a:ext>
            </a:extLst>
          </p:cNvPr>
          <p:cNvSpPr/>
          <p:nvPr/>
        </p:nvSpPr>
        <p:spPr>
          <a:xfrm>
            <a:off x="6332044" y="1604485"/>
            <a:ext cx="2545469" cy="2698371"/>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5300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62"/>
                                        </p:tgtEl>
                                        <p:attrNameLst>
                                          <p:attrName>style.visibility</p:attrName>
                                        </p:attrNameLst>
                                      </p:cBhvr>
                                      <p:to>
                                        <p:strVal val="visible"/>
                                      </p:to>
                                    </p:set>
                                    <p:animEffect transition="in" filter="fade">
                                      <p:cBhvr>
                                        <p:cTn id="7" dur="500"/>
                                        <p:tgtEl>
                                          <p:spTgt spid="762"/>
                                        </p:tgtEl>
                                      </p:cBhvr>
                                    </p:animEffect>
                                    <p:anim calcmode="lin" valueType="num">
                                      <p:cBhvr>
                                        <p:cTn id="8" dur="500" fill="hold"/>
                                        <p:tgtEl>
                                          <p:spTgt spid="762"/>
                                        </p:tgtEl>
                                        <p:attrNameLst>
                                          <p:attrName>ppt_x</p:attrName>
                                        </p:attrNameLst>
                                      </p:cBhvr>
                                      <p:tavLst>
                                        <p:tav tm="0">
                                          <p:val>
                                            <p:strVal val="#ppt_x"/>
                                          </p:val>
                                        </p:tav>
                                        <p:tav tm="100000">
                                          <p:val>
                                            <p:strVal val="#ppt_x"/>
                                          </p:val>
                                        </p:tav>
                                      </p:tavLst>
                                    </p:anim>
                                    <p:anim calcmode="lin" valueType="num">
                                      <p:cBhvr>
                                        <p:cTn id="9" dur="500" fill="hold"/>
                                        <p:tgtEl>
                                          <p:spTgt spid="76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65"/>
                                        </p:tgtEl>
                                        <p:attrNameLst>
                                          <p:attrName>style.visibility</p:attrName>
                                        </p:attrNameLst>
                                      </p:cBhvr>
                                      <p:to>
                                        <p:strVal val="visible"/>
                                      </p:to>
                                    </p:set>
                                    <p:animEffect transition="in" filter="fade">
                                      <p:cBhvr>
                                        <p:cTn id="12" dur="500"/>
                                        <p:tgtEl>
                                          <p:spTgt spid="765"/>
                                        </p:tgtEl>
                                      </p:cBhvr>
                                    </p:animEffect>
                                    <p:anim calcmode="lin" valueType="num">
                                      <p:cBhvr>
                                        <p:cTn id="13" dur="500" fill="hold"/>
                                        <p:tgtEl>
                                          <p:spTgt spid="765"/>
                                        </p:tgtEl>
                                        <p:attrNameLst>
                                          <p:attrName>ppt_x</p:attrName>
                                        </p:attrNameLst>
                                      </p:cBhvr>
                                      <p:tavLst>
                                        <p:tav tm="0">
                                          <p:val>
                                            <p:strVal val="#ppt_x"/>
                                          </p:val>
                                        </p:tav>
                                        <p:tav tm="100000">
                                          <p:val>
                                            <p:strVal val="#ppt_x"/>
                                          </p:val>
                                        </p:tav>
                                      </p:tavLst>
                                    </p:anim>
                                    <p:anim calcmode="lin" valueType="num">
                                      <p:cBhvr>
                                        <p:cTn id="14" dur="500" fill="hold"/>
                                        <p:tgtEl>
                                          <p:spTgt spid="7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anim calcmode="lin" valueType="num">
                                      <p:cBhvr>
                                        <p:cTn id="30" dur="500" fill="hold"/>
                                        <p:tgtEl>
                                          <p:spTgt spid="24"/>
                                        </p:tgtEl>
                                        <p:attrNameLst>
                                          <p:attrName>ppt_x</p:attrName>
                                        </p:attrNameLst>
                                      </p:cBhvr>
                                      <p:tavLst>
                                        <p:tav tm="0">
                                          <p:val>
                                            <p:strVal val="#ppt_x"/>
                                          </p:val>
                                        </p:tav>
                                        <p:tav tm="100000">
                                          <p:val>
                                            <p:strVal val="#ppt_x"/>
                                          </p:val>
                                        </p:tav>
                                      </p:tavLst>
                                    </p:anim>
                                    <p:anim calcmode="lin" valueType="num">
                                      <p:cBhvr>
                                        <p:cTn id="31" dur="500" fill="hold"/>
                                        <p:tgtEl>
                                          <p:spTgt spid="24"/>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anim calcmode="lin" valueType="num">
                                      <p:cBhvr>
                                        <p:cTn id="36" dur="500" fill="hold"/>
                                        <p:tgtEl>
                                          <p:spTgt spid="25"/>
                                        </p:tgtEl>
                                        <p:attrNameLst>
                                          <p:attrName>ppt_x</p:attrName>
                                        </p:attrNameLst>
                                      </p:cBhvr>
                                      <p:tavLst>
                                        <p:tav tm="0">
                                          <p:val>
                                            <p:strVal val="#ppt_x"/>
                                          </p:val>
                                        </p:tav>
                                        <p:tav tm="100000">
                                          <p:val>
                                            <p:strVal val="#ppt_x"/>
                                          </p:val>
                                        </p:tav>
                                      </p:tavLst>
                                    </p:anim>
                                    <p:anim calcmode="lin" valueType="num">
                                      <p:cBhvr>
                                        <p:cTn id="37" dur="500" fill="hold"/>
                                        <p:tgtEl>
                                          <p:spTgt spid="25"/>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2"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anim calcmode="lin" valueType="num">
                                      <p:cBhvr>
                                        <p:cTn id="42" dur="500" fill="hold"/>
                                        <p:tgtEl>
                                          <p:spTgt spid="27"/>
                                        </p:tgtEl>
                                        <p:attrNameLst>
                                          <p:attrName>ppt_x</p:attrName>
                                        </p:attrNameLst>
                                      </p:cBhvr>
                                      <p:tavLst>
                                        <p:tav tm="0">
                                          <p:val>
                                            <p:strVal val="#ppt_x"/>
                                          </p:val>
                                        </p:tav>
                                        <p:tav tm="100000">
                                          <p:val>
                                            <p:strVal val="#ppt_x"/>
                                          </p:val>
                                        </p:tav>
                                      </p:tavLst>
                                    </p:anim>
                                    <p:anim calcmode="lin" valueType="num">
                                      <p:cBhvr>
                                        <p:cTn id="43" dur="500" fill="hold"/>
                                        <p:tgtEl>
                                          <p:spTgt spid="27"/>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anim calcmode="lin" valueType="num">
                                      <p:cBhvr>
                                        <p:cTn id="48" dur="500" fill="hold"/>
                                        <p:tgtEl>
                                          <p:spTgt spid="28"/>
                                        </p:tgtEl>
                                        <p:attrNameLst>
                                          <p:attrName>ppt_x</p:attrName>
                                        </p:attrNameLst>
                                      </p:cBhvr>
                                      <p:tavLst>
                                        <p:tav tm="0">
                                          <p:val>
                                            <p:strVal val="#ppt_x"/>
                                          </p:val>
                                        </p:tav>
                                        <p:tav tm="100000">
                                          <p:val>
                                            <p:strVal val="#ppt_x"/>
                                          </p:val>
                                        </p:tav>
                                      </p:tavLst>
                                    </p:anim>
                                    <p:anim calcmode="lin" valueType="num">
                                      <p:cBhvr>
                                        <p:cTn id="49" dur="500" fill="hold"/>
                                        <p:tgtEl>
                                          <p:spTgt spid="28"/>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42"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anim calcmode="lin" valueType="num">
                                      <p:cBhvr>
                                        <p:cTn id="54" dur="500" fill="hold"/>
                                        <p:tgtEl>
                                          <p:spTgt spid="29"/>
                                        </p:tgtEl>
                                        <p:attrNameLst>
                                          <p:attrName>ppt_x</p:attrName>
                                        </p:attrNameLst>
                                      </p:cBhvr>
                                      <p:tavLst>
                                        <p:tav tm="0">
                                          <p:val>
                                            <p:strVal val="#ppt_x"/>
                                          </p:val>
                                        </p:tav>
                                        <p:tav tm="100000">
                                          <p:val>
                                            <p:strVal val="#ppt_x"/>
                                          </p:val>
                                        </p:tav>
                                      </p:tavLst>
                                    </p:anim>
                                    <p:anim calcmode="lin" valueType="num">
                                      <p:cBhvr>
                                        <p:cTn id="55"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 grpId="0" animBg="1"/>
      <p:bldP spid="765" grpId="0"/>
      <p:bldP spid="20" grpId="0" animBg="1"/>
      <p:bldP spid="23" grpId="0" animBg="1"/>
      <p:bldP spid="24" grpId="0"/>
      <p:bldP spid="25" grpId="0" animBg="1"/>
      <p:bldP spid="27" grpId="0" animBg="1"/>
      <p:bldP spid="28" grpId="0"/>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49">
            <a:extLst>
              <a:ext uri="{FF2B5EF4-FFF2-40B4-BE49-F238E27FC236}">
                <a16:creationId xmlns:a16="http://schemas.microsoft.com/office/drawing/2014/main" id="{B84D4CA8-0A9E-40F0-B0AA-22295BCA060A}"/>
              </a:ext>
            </a:extLst>
          </p:cNvPr>
          <p:cNvSpPr/>
          <p:nvPr/>
        </p:nvSpPr>
        <p:spPr>
          <a:xfrm>
            <a:off x="0" y="436840"/>
            <a:ext cx="9144000" cy="7123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dirty="0">
                <a:cs typeface="Arial"/>
              </a:rPr>
              <a:t>      </a:t>
            </a:r>
            <a:endParaRPr lang="pt-BR" dirty="0"/>
          </a:p>
        </p:txBody>
      </p:sp>
      <p:sp>
        <p:nvSpPr>
          <p:cNvPr id="16" name="Retângulo 15">
            <a:extLst>
              <a:ext uri="{FF2B5EF4-FFF2-40B4-BE49-F238E27FC236}">
                <a16:creationId xmlns:a16="http://schemas.microsoft.com/office/drawing/2014/main" id="{6A08D31E-798D-4DF2-9EB1-D1141370D361}"/>
              </a:ext>
            </a:extLst>
          </p:cNvPr>
          <p:cNvSpPr/>
          <p:nvPr/>
        </p:nvSpPr>
        <p:spPr>
          <a:xfrm>
            <a:off x="0" y="0"/>
            <a:ext cx="9144000" cy="712381"/>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sp>
        <p:nvSpPr>
          <p:cNvPr id="17" name="Google Shape;359;p44">
            <a:extLst>
              <a:ext uri="{FF2B5EF4-FFF2-40B4-BE49-F238E27FC236}">
                <a16:creationId xmlns:a16="http://schemas.microsoft.com/office/drawing/2014/main" id="{756338A6-BF21-4162-8781-FD76CB4189B0}"/>
              </a:ext>
            </a:extLst>
          </p:cNvPr>
          <p:cNvSpPr txBox="1">
            <a:spLocks/>
          </p:cNvSpPr>
          <p:nvPr/>
        </p:nvSpPr>
        <p:spPr>
          <a:xfrm>
            <a:off x="155544" y="160862"/>
            <a:ext cx="748986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9pPr>
          </a:lstStyle>
          <a:p>
            <a:r>
              <a:rPr lang="en-US" sz="2800" dirty="0">
                <a:solidFill>
                  <a:schemeClr val="bg1"/>
                </a:solidFill>
              </a:rPr>
              <a:t>DESENHO DE SOLUÇÃO</a:t>
            </a:r>
          </a:p>
        </p:txBody>
      </p:sp>
      <p:sp>
        <p:nvSpPr>
          <p:cNvPr id="18" name="Fluxograma: Disco Magnético 17">
            <a:extLst>
              <a:ext uri="{FF2B5EF4-FFF2-40B4-BE49-F238E27FC236}">
                <a16:creationId xmlns:a16="http://schemas.microsoft.com/office/drawing/2014/main" id="{660B51E5-2DE0-4B41-BA04-D52EA095AEB8}"/>
              </a:ext>
            </a:extLst>
          </p:cNvPr>
          <p:cNvSpPr/>
          <p:nvPr/>
        </p:nvSpPr>
        <p:spPr>
          <a:xfrm>
            <a:off x="1528665" y="1009540"/>
            <a:ext cx="1671397" cy="1457790"/>
          </a:xfrm>
          <a:prstGeom prst="flowChartMagneticDisk">
            <a:avLst/>
          </a:prstGeom>
          <a:solidFill>
            <a:srgbClr val="4B66EF"/>
          </a:solidFill>
          <a:ln>
            <a:solidFill>
              <a:srgbClr val="253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dirty="0">
              <a:solidFill>
                <a:prstClr val="white"/>
              </a:solidFill>
              <a:latin typeface="Calibri"/>
            </a:endParaRPr>
          </a:p>
        </p:txBody>
      </p:sp>
      <p:grpSp>
        <p:nvGrpSpPr>
          <p:cNvPr id="19" name="Group 38">
            <a:extLst>
              <a:ext uri="{FF2B5EF4-FFF2-40B4-BE49-F238E27FC236}">
                <a16:creationId xmlns:a16="http://schemas.microsoft.com/office/drawing/2014/main" id="{9BFCF4DA-D735-4CF6-9095-CE66E54E7AA0}"/>
              </a:ext>
            </a:extLst>
          </p:cNvPr>
          <p:cNvGrpSpPr/>
          <p:nvPr/>
        </p:nvGrpSpPr>
        <p:grpSpPr>
          <a:xfrm>
            <a:off x="5243746" y="1010682"/>
            <a:ext cx="1843465" cy="1487507"/>
            <a:chOff x="8843374" y="1501253"/>
            <a:chExt cx="2376264" cy="2016224"/>
          </a:xfrm>
          <a:solidFill>
            <a:srgbClr val="A3B1F7"/>
          </a:solidFill>
        </p:grpSpPr>
        <p:sp>
          <p:nvSpPr>
            <p:cNvPr id="20" name="Retângulo 20">
              <a:extLst>
                <a:ext uri="{FF2B5EF4-FFF2-40B4-BE49-F238E27FC236}">
                  <a16:creationId xmlns:a16="http://schemas.microsoft.com/office/drawing/2014/main" id="{4DABE777-8EB9-419B-BE0B-9B410806C2ED}"/>
                </a:ext>
              </a:extLst>
            </p:cNvPr>
            <p:cNvSpPr/>
            <p:nvPr/>
          </p:nvSpPr>
          <p:spPr>
            <a:xfrm>
              <a:off x="8843374" y="1501253"/>
              <a:ext cx="2376264" cy="2016224"/>
            </a:xfrm>
            <a:prstGeom prst="rect">
              <a:avLst/>
            </a:prstGeom>
            <a:grp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pt-BR" sz="1632">
                <a:solidFill>
                  <a:prstClr val="white"/>
                </a:solidFill>
                <a:latin typeface="Calibri"/>
              </a:endParaRPr>
            </a:p>
          </p:txBody>
        </p:sp>
        <p:sp>
          <p:nvSpPr>
            <p:cNvPr id="21" name="Retângulo 21">
              <a:extLst>
                <a:ext uri="{FF2B5EF4-FFF2-40B4-BE49-F238E27FC236}">
                  <a16:creationId xmlns:a16="http://schemas.microsoft.com/office/drawing/2014/main" id="{1233EBD3-925E-4275-9562-AB89F9780555}"/>
                </a:ext>
              </a:extLst>
            </p:cNvPr>
            <p:cNvSpPr/>
            <p:nvPr/>
          </p:nvSpPr>
          <p:spPr>
            <a:xfrm>
              <a:off x="8843374" y="1593542"/>
              <a:ext cx="2376264" cy="959496"/>
            </a:xfrm>
            <a:prstGeom prst="rect">
              <a:avLst/>
            </a:prstGeom>
            <a:grpFill/>
          </p:spPr>
          <p:txBody>
            <a:bodyPr wrap="square">
              <a:spAutoFit/>
            </a:bodyPr>
            <a:lstStyle/>
            <a:p>
              <a:pPr lvl="0" algn="ctr">
                <a:defRPr/>
              </a:pPr>
              <a:r>
                <a:rPr lang="pt-BR" sz="1600" b="1" dirty="0">
                  <a:solidFill>
                    <a:schemeClr val="tx1"/>
                  </a:solidFill>
                </a:rPr>
                <a:t>Microservice</a:t>
              </a:r>
            </a:p>
            <a:p>
              <a:pPr lvl="0" algn="ctr">
                <a:defRPr/>
              </a:pPr>
              <a:r>
                <a:rPr lang="pt-BR" sz="1200" dirty="0">
                  <a:solidFill>
                    <a:schemeClr val="tx1"/>
                  </a:solidFill>
                </a:rPr>
                <a:t>[Container: Spring Boot]</a:t>
              </a:r>
            </a:p>
          </p:txBody>
        </p:sp>
        <p:sp>
          <p:nvSpPr>
            <p:cNvPr id="22" name="Retângulo 20">
              <a:extLst>
                <a:ext uri="{FF2B5EF4-FFF2-40B4-BE49-F238E27FC236}">
                  <a16:creationId xmlns:a16="http://schemas.microsoft.com/office/drawing/2014/main" id="{5068C83C-F57F-4F1A-A3F4-B292211FA594}"/>
                </a:ext>
              </a:extLst>
            </p:cNvPr>
            <p:cNvSpPr/>
            <p:nvPr/>
          </p:nvSpPr>
          <p:spPr>
            <a:xfrm>
              <a:off x="8843374" y="2591199"/>
              <a:ext cx="2307051" cy="625758"/>
            </a:xfrm>
            <a:prstGeom prst="rect">
              <a:avLst/>
            </a:prstGeom>
            <a:grpFill/>
          </p:spPr>
          <p:txBody>
            <a:bodyPr wrap="square">
              <a:spAutoFit/>
            </a:bodyPr>
            <a:lstStyle/>
            <a:p>
              <a:pPr lvl="0" algn="ctr">
                <a:defRPr/>
              </a:pPr>
              <a:r>
                <a:rPr lang="pt-BR" sz="1200" dirty="0">
                  <a:solidFill>
                    <a:schemeClr val="tx1"/>
                  </a:solidFill>
                </a:rPr>
                <a:t>Aplicação de cadastros e relatórios</a:t>
              </a:r>
              <a:endParaRPr lang="pt-BR" sz="1000" dirty="0">
                <a:solidFill>
                  <a:schemeClr val="tx1"/>
                </a:solidFill>
              </a:endParaRPr>
            </a:p>
          </p:txBody>
        </p:sp>
      </p:grpSp>
      <p:sp>
        <p:nvSpPr>
          <p:cNvPr id="23" name="Retângulo 20">
            <a:extLst>
              <a:ext uri="{FF2B5EF4-FFF2-40B4-BE49-F238E27FC236}">
                <a16:creationId xmlns:a16="http://schemas.microsoft.com/office/drawing/2014/main" id="{80028C84-C402-4AF2-8360-509340821506}"/>
              </a:ext>
            </a:extLst>
          </p:cNvPr>
          <p:cNvSpPr/>
          <p:nvPr/>
        </p:nvSpPr>
        <p:spPr>
          <a:xfrm>
            <a:off x="1307832" y="1049947"/>
            <a:ext cx="2082983" cy="704488"/>
          </a:xfrm>
          <a:prstGeom prst="rect">
            <a:avLst/>
          </a:prstGeom>
        </p:spPr>
        <p:txBody>
          <a:bodyPr wrap="square">
            <a:spAutoFit/>
          </a:bodyPr>
          <a:lstStyle/>
          <a:p>
            <a:pPr lvl="0" algn="ctr">
              <a:lnSpc>
                <a:spcPct val="150000"/>
              </a:lnSpc>
              <a:defRPr/>
            </a:pPr>
            <a:r>
              <a:rPr lang="pt-BR" sz="1600" b="1" dirty="0">
                <a:solidFill>
                  <a:prstClr val="white"/>
                </a:solidFill>
              </a:rPr>
              <a:t>Database</a:t>
            </a:r>
          </a:p>
          <a:p>
            <a:pPr lvl="0" algn="ctr">
              <a:lnSpc>
                <a:spcPct val="150000"/>
              </a:lnSpc>
              <a:defRPr/>
            </a:pPr>
            <a:r>
              <a:rPr lang="pt-BR" sz="1200" dirty="0">
                <a:solidFill>
                  <a:prstClr val="white"/>
                </a:solidFill>
              </a:rPr>
              <a:t>[Container: Azure]</a:t>
            </a:r>
          </a:p>
        </p:txBody>
      </p:sp>
      <p:sp>
        <p:nvSpPr>
          <p:cNvPr id="24" name="Retângulo 20">
            <a:extLst>
              <a:ext uri="{FF2B5EF4-FFF2-40B4-BE49-F238E27FC236}">
                <a16:creationId xmlns:a16="http://schemas.microsoft.com/office/drawing/2014/main" id="{97775539-0784-4F45-9A1B-22C1DA1243DF}"/>
              </a:ext>
            </a:extLst>
          </p:cNvPr>
          <p:cNvSpPr/>
          <p:nvPr/>
        </p:nvSpPr>
        <p:spPr>
          <a:xfrm>
            <a:off x="1449626" y="1889298"/>
            <a:ext cx="1799396" cy="461665"/>
          </a:xfrm>
          <a:prstGeom prst="rect">
            <a:avLst/>
          </a:prstGeom>
        </p:spPr>
        <p:txBody>
          <a:bodyPr wrap="square">
            <a:spAutoFit/>
          </a:bodyPr>
          <a:lstStyle/>
          <a:p>
            <a:pPr lvl="0" algn="ctr">
              <a:defRPr/>
            </a:pPr>
            <a:r>
              <a:rPr lang="pt-BR" sz="1200" dirty="0">
                <a:solidFill>
                  <a:prstClr val="white"/>
                </a:solidFill>
              </a:rPr>
              <a:t>Armazena os dados dos clientes</a:t>
            </a:r>
            <a:endParaRPr lang="pt-BR" sz="1000" dirty="0">
              <a:solidFill>
                <a:prstClr val="white"/>
              </a:solidFill>
            </a:endParaRPr>
          </a:p>
        </p:txBody>
      </p:sp>
      <p:cxnSp>
        <p:nvCxnSpPr>
          <p:cNvPr id="25" name="Conector de Seta Reta 107">
            <a:extLst>
              <a:ext uri="{FF2B5EF4-FFF2-40B4-BE49-F238E27FC236}">
                <a16:creationId xmlns:a16="http://schemas.microsoft.com/office/drawing/2014/main" id="{54C6F3E7-9454-4051-864E-EC7D93676A86}"/>
              </a:ext>
            </a:extLst>
          </p:cNvPr>
          <p:cNvCxnSpPr>
            <a:cxnSpLocks/>
            <a:endCxn id="18" idx="4"/>
          </p:cNvCxnSpPr>
          <p:nvPr/>
        </p:nvCxnSpPr>
        <p:spPr>
          <a:xfrm flipH="1">
            <a:off x="3200062" y="1737926"/>
            <a:ext cx="2043684" cy="509"/>
          </a:xfrm>
          <a:prstGeom prst="straightConnector1">
            <a:avLst/>
          </a:prstGeom>
          <a:ln w="19050">
            <a:solidFill>
              <a:schemeClr val="bg1">
                <a:lumMod val="10000"/>
              </a:schemeClr>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36">
            <a:extLst>
              <a:ext uri="{FF2B5EF4-FFF2-40B4-BE49-F238E27FC236}">
                <a16:creationId xmlns:a16="http://schemas.microsoft.com/office/drawing/2014/main" id="{762DA179-2FD3-403C-8ACD-09FD2FCFBD93}"/>
              </a:ext>
            </a:extLst>
          </p:cNvPr>
          <p:cNvGrpSpPr/>
          <p:nvPr/>
        </p:nvGrpSpPr>
        <p:grpSpPr>
          <a:xfrm>
            <a:off x="5107857" y="3322569"/>
            <a:ext cx="2056220" cy="1520533"/>
            <a:chOff x="7077677" y="4654462"/>
            <a:chExt cx="2566459" cy="2016225"/>
          </a:xfrm>
        </p:grpSpPr>
        <p:grpSp>
          <p:nvGrpSpPr>
            <p:cNvPr id="27" name="Group 22">
              <a:extLst>
                <a:ext uri="{FF2B5EF4-FFF2-40B4-BE49-F238E27FC236}">
                  <a16:creationId xmlns:a16="http://schemas.microsoft.com/office/drawing/2014/main" id="{BA85BC55-7DE2-47BA-BEB6-D770C347C1B4}"/>
                </a:ext>
              </a:extLst>
            </p:cNvPr>
            <p:cNvGrpSpPr/>
            <p:nvPr/>
          </p:nvGrpSpPr>
          <p:grpSpPr>
            <a:xfrm>
              <a:off x="7149338" y="4654462"/>
              <a:ext cx="2463283" cy="2016225"/>
              <a:chOff x="8392958" y="3891083"/>
              <a:chExt cx="3276202" cy="2212133"/>
            </a:xfrm>
          </p:grpSpPr>
          <p:sp>
            <p:nvSpPr>
              <p:cNvPr id="30" name="Retângulo 6">
                <a:extLst>
                  <a:ext uri="{FF2B5EF4-FFF2-40B4-BE49-F238E27FC236}">
                    <a16:creationId xmlns:a16="http://schemas.microsoft.com/office/drawing/2014/main" id="{38B8838C-AA0F-421B-AEDF-AA86944D8106}"/>
                  </a:ext>
                </a:extLst>
              </p:cNvPr>
              <p:cNvSpPr/>
              <p:nvPr/>
            </p:nvSpPr>
            <p:spPr>
              <a:xfrm>
                <a:off x="8392958" y="3891083"/>
                <a:ext cx="3276202" cy="2212133"/>
              </a:xfrm>
              <a:prstGeom prst="rect">
                <a:avLst/>
              </a:prstGeom>
              <a:solidFill>
                <a:srgbClr val="A3B1F7"/>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32" dirty="0">
                  <a:solidFill>
                    <a:prstClr val="white"/>
                  </a:solidFill>
                  <a:latin typeface="Calibri"/>
                </a:endParaRPr>
              </a:p>
            </p:txBody>
          </p:sp>
          <p:sp>
            <p:nvSpPr>
              <p:cNvPr id="31" name="Retângulo 6">
                <a:extLst>
                  <a:ext uri="{FF2B5EF4-FFF2-40B4-BE49-F238E27FC236}">
                    <a16:creationId xmlns:a16="http://schemas.microsoft.com/office/drawing/2014/main" id="{BC9997C0-1904-461E-BDC4-0234C744EE94}"/>
                  </a:ext>
                </a:extLst>
              </p:cNvPr>
              <p:cNvSpPr/>
              <p:nvPr/>
            </p:nvSpPr>
            <p:spPr>
              <a:xfrm>
                <a:off x="8464949" y="3959113"/>
                <a:ext cx="2577005" cy="2269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32">
                  <a:solidFill>
                    <a:prstClr val="white"/>
                  </a:solidFill>
                  <a:latin typeface="Calibri"/>
                </a:endParaRPr>
              </a:p>
            </p:txBody>
          </p:sp>
          <p:sp>
            <p:nvSpPr>
              <p:cNvPr id="32" name="Multiply 18">
                <a:extLst>
                  <a:ext uri="{FF2B5EF4-FFF2-40B4-BE49-F238E27FC236}">
                    <a16:creationId xmlns:a16="http://schemas.microsoft.com/office/drawing/2014/main" id="{19B420EF-A246-4D3D-86C0-E68FBEF2F2E3}"/>
                  </a:ext>
                </a:extLst>
              </p:cNvPr>
              <p:cNvSpPr/>
              <p:nvPr/>
            </p:nvSpPr>
            <p:spPr>
              <a:xfrm>
                <a:off x="11309204" y="3924647"/>
                <a:ext cx="288032" cy="295831"/>
              </a:xfrm>
              <a:prstGeom prst="mathMultipl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32"/>
              </a:p>
            </p:txBody>
          </p:sp>
          <p:sp>
            <p:nvSpPr>
              <p:cNvPr id="33" name="Circular Arrow 19">
                <a:extLst>
                  <a:ext uri="{FF2B5EF4-FFF2-40B4-BE49-F238E27FC236}">
                    <a16:creationId xmlns:a16="http://schemas.microsoft.com/office/drawing/2014/main" id="{86C715A2-66C0-4667-8133-AF3AD42AE950}"/>
                  </a:ext>
                </a:extLst>
              </p:cNvPr>
              <p:cNvSpPr/>
              <p:nvPr/>
            </p:nvSpPr>
            <p:spPr>
              <a:xfrm rot="16500000">
                <a:off x="11158829" y="3927941"/>
                <a:ext cx="216000" cy="288000"/>
              </a:xfrm>
              <a:prstGeom prst="circular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32">
                  <a:solidFill>
                    <a:schemeClr val="tx1"/>
                  </a:solidFill>
                </a:endParaRPr>
              </a:p>
            </p:txBody>
          </p:sp>
        </p:grpSp>
        <p:sp>
          <p:nvSpPr>
            <p:cNvPr id="28" name="Retângulo 20">
              <a:extLst>
                <a:ext uri="{FF2B5EF4-FFF2-40B4-BE49-F238E27FC236}">
                  <a16:creationId xmlns:a16="http://schemas.microsoft.com/office/drawing/2014/main" id="{5B017A3A-B18A-44FD-9938-D26B51DE1976}"/>
                </a:ext>
              </a:extLst>
            </p:cNvPr>
            <p:cNvSpPr/>
            <p:nvPr/>
          </p:nvSpPr>
          <p:spPr>
            <a:xfrm>
              <a:off x="7077677" y="4922489"/>
              <a:ext cx="2566458" cy="712220"/>
            </a:xfrm>
            <a:prstGeom prst="rect">
              <a:avLst/>
            </a:prstGeom>
          </p:spPr>
          <p:txBody>
            <a:bodyPr wrap="square">
              <a:spAutoFit/>
            </a:bodyPr>
            <a:lstStyle/>
            <a:p>
              <a:pPr lvl="0" algn="ctr">
                <a:defRPr/>
              </a:pPr>
              <a:r>
                <a:rPr lang="pt-BR" sz="1600" b="1" dirty="0">
                  <a:solidFill>
                    <a:schemeClr val="tx1"/>
                  </a:solidFill>
                </a:rPr>
                <a:t>ClientSide Web</a:t>
              </a:r>
            </a:p>
            <a:p>
              <a:pPr lvl="0" algn="ctr">
                <a:defRPr/>
              </a:pPr>
              <a:r>
                <a:rPr lang="pt-BR" dirty="0">
                  <a:solidFill>
                    <a:schemeClr val="tx1"/>
                  </a:solidFill>
                </a:rPr>
                <a:t>[Container: React]</a:t>
              </a:r>
            </a:p>
          </p:txBody>
        </p:sp>
        <p:sp>
          <p:nvSpPr>
            <p:cNvPr id="29" name="Retângulo 20">
              <a:extLst>
                <a:ext uri="{FF2B5EF4-FFF2-40B4-BE49-F238E27FC236}">
                  <a16:creationId xmlns:a16="http://schemas.microsoft.com/office/drawing/2014/main" id="{3C4B1525-EE70-44D0-AF63-FBA760D84C8B}"/>
                </a:ext>
              </a:extLst>
            </p:cNvPr>
            <p:cNvSpPr/>
            <p:nvPr/>
          </p:nvSpPr>
          <p:spPr>
            <a:xfrm>
              <a:off x="7077678" y="5736658"/>
              <a:ext cx="2566458" cy="795817"/>
            </a:xfrm>
            <a:prstGeom prst="rect">
              <a:avLst/>
            </a:prstGeom>
          </p:spPr>
          <p:txBody>
            <a:bodyPr wrap="square">
              <a:spAutoFit/>
            </a:bodyPr>
            <a:lstStyle/>
            <a:p>
              <a:pPr lvl="0" algn="ctr">
                <a:defRPr/>
              </a:pPr>
              <a:r>
                <a:rPr lang="pt-BR" sz="1100" dirty="0">
                  <a:solidFill>
                    <a:schemeClr val="tx1"/>
                  </a:solidFill>
                </a:rPr>
                <a:t>Dashboard que faz a gestão dos dados, cadastros de produto, alimento, serviço</a:t>
              </a:r>
            </a:p>
          </p:txBody>
        </p:sp>
      </p:grpSp>
      <p:cxnSp>
        <p:nvCxnSpPr>
          <p:cNvPr id="34" name="Conector de Seta Reta 107">
            <a:extLst>
              <a:ext uri="{FF2B5EF4-FFF2-40B4-BE49-F238E27FC236}">
                <a16:creationId xmlns:a16="http://schemas.microsoft.com/office/drawing/2014/main" id="{BD88F5A6-8C67-49C0-BF7C-0942C0CA3F55}"/>
              </a:ext>
            </a:extLst>
          </p:cNvPr>
          <p:cNvCxnSpPr>
            <a:cxnSpLocks/>
            <a:endCxn id="20" idx="2"/>
          </p:cNvCxnSpPr>
          <p:nvPr/>
        </p:nvCxnSpPr>
        <p:spPr>
          <a:xfrm flipV="1">
            <a:off x="6165479" y="2498189"/>
            <a:ext cx="0" cy="807080"/>
          </a:xfrm>
          <a:prstGeom prst="straightConnector1">
            <a:avLst/>
          </a:prstGeom>
          <a:ln w="19050">
            <a:solidFill>
              <a:schemeClr val="bg1">
                <a:lumMod val="10000"/>
              </a:schemeClr>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87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4">
            <a:extLst>
              <a:ext uri="{FF2B5EF4-FFF2-40B4-BE49-F238E27FC236}">
                <a16:creationId xmlns:a16="http://schemas.microsoft.com/office/drawing/2014/main" id="{97677D9E-759D-4CE2-A4B5-F5FC0A8A7091}"/>
              </a:ext>
            </a:extLst>
          </p:cNvPr>
          <p:cNvSpPr/>
          <p:nvPr/>
        </p:nvSpPr>
        <p:spPr>
          <a:xfrm>
            <a:off x="0" y="0"/>
            <a:ext cx="9144000" cy="712381"/>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sp>
        <p:nvSpPr>
          <p:cNvPr id="18" name="Google Shape;359;p44">
            <a:extLst>
              <a:ext uri="{FF2B5EF4-FFF2-40B4-BE49-F238E27FC236}">
                <a16:creationId xmlns:a16="http://schemas.microsoft.com/office/drawing/2014/main" id="{F8C24C6A-B011-454B-BA82-EAEAC5D9973C}"/>
              </a:ext>
            </a:extLst>
          </p:cNvPr>
          <p:cNvSpPr txBox="1">
            <a:spLocks/>
          </p:cNvSpPr>
          <p:nvPr/>
        </p:nvSpPr>
        <p:spPr>
          <a:xfrm>
            <a:off x="155544" y="160862"/>
            <a:ext cx="748986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9pPr>
          </a:lstStyle>
          <a:p>
            <a:r>
              <a:rPr lang="en-US" sz="2800">
                <a:solidFill>
                  <a:schemeClr val="bg1"/>
                </a:solidFill>
              </a:rPr>
              <a:t>JORNADA DO USUÁRIO</a:t>
            </a:r>
          </a:p>
        </p:txBody>
      </p:sp>
      <p:sp>
        <p:nvSpPr>
          <p:cNvPr id="20" name="Retângulo 4">
            <a:extLst>
              <a:ext uri="{FF2B5EF4-FFF2-40B4-BE49-F238E27FC236}">
                <a16:creationId xmlns:a16="http://schemas.microsoft.com/office/drawing/2014/main" id="{BB9635A4-67DB-40CA-9E83-32799866E02A}"/>
              </a:ext>
            </a:extLst>
          </p:cNvPr>
          <p:cNvSpPr/>
          <p:nvPr/>
        </p:nvSpPr>
        <p:spPr>
          <a:xfrm>
            <a:off x="-3372" y="679330"/>
            <a:ext cx="9149561" cy="442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2" name="Picture 22">
            <a:extLst>
              <a:ext uri="{FF2B5EF4-FFF2-40B4-BE49-F238E27FC236}">
                <a16:creationId xmlns:a16="http://schemas.microsoft.com/office/drawing/2014/main" id="{E64EF987-3FB2-4B3A-98C7-509905B30EE9}"/>
              </a:ext>
            </a:extLst>
          </p:cNvPr>
          <p:cNvPicPr>
            <a:picLocks noChangeAspect="1"/>
          </p:cNvPicPr>
          <p:nvPr/>
        </p:nvPicPr>
        <p:blipFill>
          <a:blip r:embed="rId2"/>
          <a:stretch>
            <a:fillRect/>
          </a:stretch>
        </p:blipFill>
        <p:spPr>
          <a:xfrm>
            <a:off x="375248" y="778873"/>
            <a:ext cx="8404285" cy="4469962"/>
          </a:xfrm>
          <a:prstGeom prst="rect">
            <a:avLst/>
          </a:prstGeom>
        </p:spPr>
      </p:pic>
    </p:spTree>
    <p:extLst>
      <p:ext uri="{BB962C8B-B14F-4D97-AF65-F5344CB8AC3E}">
        <p14:creationId xmlns:p14="http://schemas.microsoft.com/office/powerpoint/2010/main" val="870852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4C7669-8066-4F09-AB7E-ECFD771EDF3B}"/>
              </a:ext>
            </a:extLst>
          </p:cNvPr>
          <p:cNvSpPr>
            <a:spLocks noGrp="1"/>
          </p:cNvSpPr>
          <p:nvPr>
            <p:ph type="title"/>
          </p:nvPr>
        </p:nvSpPr>
        <p:spPr/>
        <p:txBody>
          <a:bodyPr/>
          <a:lstStyle/>
          <a:p>
            <a:endParaRPr lang="pt-BR"/>
          </a:p>
        </p:txBody>
      </p:sp>
      <p:pic>
        <p:nvPicPr>
          <p:cNvPr id="18" name="Imagem 17" descr="Diagrama&#10;&#10;Descrição gerada automaticamente">
            <a:extLst>
              <a:ext uri="{FF2B5EF4-FFF2-40B4-BE49-F238E27FC236}">
                <a16:creationId xmlns:a16="http://schemas.microsoft.com/office/drawing/2014/main" id="{9733530F-A414-4E87-AEB6-808640C160F8}"/>
              </a:ext>
            </a:extLst>
          </p:cNvPr>
          <p:cNvPicPr>
            <a:picLocks noChangeAspect="1"/>
          </p:cNvPicPr>
          <p:nvPr/>
        </p:nvPicPr>
        <p:blipFill>
          <a:blip r:embed="rId3"/>
          <a:stretch>
            <a:fillRect/>
          </a:stretch>
        </p:blipFill>
        <p:spPr>
          <a:xfrm>
            <a:off x="-2" y="-2"/>
            <a:ext cx="9144003" cy="5143502"/>
          </a:xfrm>
          <a:prstGeom prst="rect">
            <a:avLst/>
          </a:prstGeom>
        </p:spPr>
      </p:pic>
      <p:sp>
        <p:nvSpPr>
          <p:cNvPr id="15" name="Retângulo 14">
            <a:extLst>
              <a:ext uri="{FF2B5EF4-FFF2-40B4-BE49-F238E27FC236}">
                <a16:creationId xmlns:a16="http://schemas.microsoft.com/office/drawing/2014/main" id="{1AED92E9-E0D7-4231-9AC1-32C01609CB23}"/>
              </a:ext>
            </a:extLst>
          </p:cNvPr>
          <p:cNvSpPr/>
          <p:nvPr/>
        </p:nvSpPr>
        <p:spPr>
          <a:xfrm>
            <a:off x="0" y="0"/>
            <a:ext cx="9144000" cy="712381"/>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      </a:t>
            </a:r>
            <a:endParaRPr lang="pt-BR"/>
          </a:p>
        </p:txBody>
      </p:sp>
      <p:sp>
        <p:nvSpPr>
          <p:cNvPr id="16" name="Google Shape;359;p44">
            <a:extLst>
              <a:ext uri="{FF2B5EF4-FFF2-40B4-BE49-F238E27FC236}">
                <a16:creationId xmlns:a16="http://schemas.microsoft.com/office/drawing/2014/main" id="{F6B73BBE-8C25-4AF8-9D2E-A50F78AB6186}"/>
              </a:ext>
            </a:extLst>
          </p:cNvPr>
          <p:cNvSpPr txBox="1">
            <a:spLocks/>
          </p:cNvSpPr>
          <p:nvPr/>
        </p:nvSpPr>
        <p:spPr>
          <a:xfrm>
            <a:off x="155544" y="160862"/>
            <a:ext cx="748986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9pPr>
          </a:lstStyle>
          <a:p>
            <a:r>
              <a:rPr lang="en-US" sz="2800">
                <a:solidFill>
                  <a:schemeClr val="bg1"/>
                </a:solidFill>
              </a:rPr>
              <a:t>DIAGRAMA DE SOLUÇÃO</a:t>
            </a:r>
          </a:p>
        </p:txBody>
      </p:sp>
    </p:spTree>
    <p:extLst>
      <p:ext uri="{BB962C8B-B14F-4D97-AF65-F5344CB8AC3E}">
        <p14:creationId xmlns:p14="http://schemas.microsoft.com/office/powerpoint/2010/main" val="1007527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9" name="Retângulo 1">
            <a:extLst>
              <a:ext uri="{FF2B5EF4-FFF2-40B4-BE49-F238E27FC236}">
                <a16:creationId xmlns:a16="http://schemas.microsoft.com/office/drawing/2014/main" id="{1F05081D-4E07-47B3-9E63-2F0E134A7C42}"/>
              </a:ext>
            </a:extLst>
          </p:cNvPr>
          <p:cNvSpPr/>
          <p:nvPr/>
        </p:nvSpPr>
        <p:spPr>
          <a:xfrm>
            <a:off x="-43131" y="0"/>
            <a:ext cx="5078801" cy="51469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1">
            <a:extLst>
              <a:ext uri="{FF2B5EF4-FFF2-40B4-BE49-F238E27FC236}">
                <a16:creationId xmlns:a16="http://schemas.microsoft.com/office/drawing/2014/main" id="{98B3379D-B2D1-4B45-8150-4ED9BFA3BA71}"/>
              </a:ext>
            </a:extLst>
          </p:cNvPr>
          <p:cNvSpPr/>
          <p:nvPr/>
        </p:nvSpPr>
        <p:spPr>
          <a:xfrm>
            <a:off x="-75481" y="539151"/>
            <a:ext cx="1628236" cy="671971"/>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3" name="Google Shape;359;p44">
            <a:extLst>
              <a:ext uri="{FF2B5EF4-FFF2-40B4-BE49-F238E27FC236}">
                <a16:creationId xmlns:a16="http://schemas.microsoft.com/office/drawing/2014/main" id="{F6A3766E-1B26-4CF4-AE0B-EB96099BC687}"/>
              </a:ext>
            </a:extLst>
          </p:cNvPr>
          <p:cNvSpPr txBox="1">
            <a:spLocks/>
          </p:cNvSpPr>
          <p:nvPr/>
        </p:nvSpPr>
        <p:spPr>
          <a:xfrm>
            <a:off x="63419" y="630182"/>
            <a:ext cx="1266539"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9pPr>
          </a:lstStyle>
          <a:p>
            <a:r>
              <a:rPr lang="en" sz="2800">
                <a:solidFill>
                  <a:schemeClr val="bg1"/>
                </a:solidFill>
              </a:rPr>
              <a:t>MER</a:t>
            </a:r>
            <a:endParaRPr lang="en-US"/>
          </a:p>
        </p:txBody>
      </p:sp>
      <p:pic>
        <p:nvPicPr>
          <p:cNvPr id="6" name="Gráfico 5">
            <a:extLst>
              <a:ext uri="{FF2B5EF4-FFF2-40B4-BE49-F238E27FC236}">
                <a16:creationId xmlns:a16="http://schemas.microsoft.com/office/drawing/2014/main" id="{1C87846C-B9C0-404A-9EF3-96E4FDF5DEB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6176"/>
          <a:stretch/>
        </p:blipFill>
        <p:spPr>
          <a:xfrm>
            <a:off x="8744363" y="4717784"/>
            <a:ext cx="358850" cy="362951"/>
          </a:xfrm>
          <a:prstGeom prst="rect">
            <a:avLst/>
          </a:prstGeom>
        </p:spPr>
      </p:pic>
      <p:pic>
        <p:nvPicPr>
          <p:cNvPr id="8" name="Imagem 7">
            <a:extLst>
              <a:ext uri="{FF2B5EF4-FFF2-40B4-BE49-F238E27FC236}">
                <a16:creationId xmlns:a16="http://schemas.microsoft.com/office/drawing/2014/main" id="{A67CCBA7-0E5D-891C-EBB4-14F2069F831B}"/>
              </a:ext>
            </a:extLst>
          </p:cNvPr>
          <p:cNvPicPr>
            <a:picLocks noChangeAspect="1"/>
          </p:cNvPicPr>
          <p:nvPr/>
        </p:nvPicPr>
        <p:blipFill>
          <a:blip r:embed="rId5"/>
          <a:stretch>
            <a:fillRect/>
          </a:stretch>
        </p:blipFill>
        <p:spPr>
          <a:xfrm>
            <a:off x="1006770" y="0"/>
            <a:ext cx="7130459"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 name="Google Shape;266;p41">
            <a:extLst>
              <a:ext uri="{FF2B5EF4-FFF2-40B4-BE49-F238E27FC236}">
                <a16:creationId xmlns:a16="http://schemas.microsoft.com/office/drawing/2014/main" id="{63DAE491-E589-441B-885D-0C0EAF470286}"/>
              </a:ext>
            </a:extLst>
          </p:cNvPr>
          <p:cNvSpPr/>
          <p:nvPr/>
        </p:nvSpPr>
        <p:spPr>
          <a:xfrm>
            <a:off x="25" y="0"/>
            <a:ext cx="9143975" cy="1102659"/>
          </a:xfrm>
          <a:prstGeom prst="rect">
            <a:avLst/>
          </a:prstGeom>
          <a:solidFill>
            <a:srgbClr val="566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FERRAMENTAS UTILIZADAS</a:t>
            </a:r>
            <a:endParaRPr dirty="0">
              <a:solidFill>
                <a:srgbClr val="FFFFFF"/>
              </a:solidFill>
            </a:endParaRPr>
          </a:p>
        </p:txBody>
      </p:sp>
      <p:sp>
        <p:nvSpPr>
          <p:cNvPr id="262" name="Google Shape;262;p41"/>
          <p:cNvSpPr txBox="1">
            <a:spLocks noGrp="1"/>
          </p:cNvSpPr>
          <p:nvPr>
            <p:ph type="subTitle" idx="1"/>
          </p:nvPr>
        </p:nvSpPr>
        <p:spPr>
          <a:xfrm>
            <a:off x="1352025" y="3381675"/>
            <a:ext cx="2592889" cy="83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200" dirty="0"/>
              <a:t>GitHub é uma plataforma de hospedagem de código-fonte e arquivos com </a:t>
            </a:r>
            <a:r>
              <a:rPr lang="pt-BR" sz="1200" dirty="0">
                <a:highlight>
                  <a:srgbClr val="A3B1F7"/>
                </a:highlight>
              </a:rPr>
              <a:t>controle de versão </a:t>
            </a:r>
            <a:r>
              <a:rPr lang="pt-BR" sz="1200" dirty="0"/>
              <a:t>usando o </a:t>
            </a:r>
            <a:r>
              <a:rPr lang="pt-BR" sz="1200" dirty="0" err="1"/>
              <a:t>Git</a:t>
            </a:r>
            <a:r>
              <a:rPr lang="pt-BR" sz="1200" dirty="0"/>
              <a:t>. </a:t>
            </a:r>
            <a:endParaRPr lang="fr-FR" sz="1200" dirty="0"/>
          </a:p>
        </p:txBody>
      </p:sp>
      <p:sp>
        <p:nvSpPr>
          <p:cNvPr id="263" name="Google Shape;263;p41"/>
          <p:cNvSpPr txBox="1">
            <a:spLocks noGrp="1"/>
          </p:cNvSpPr>
          <p:nvPr>
            <p:ph type="title" idx="2"/>
          </p:nvPr>
        </p:nvSpPr>
        <p:spPr>
          <a:xfrm>
            <a:off x="1352014" y="2958650"/>
            <a:ext cx="25929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GITHUB</a:t>
            </a:r>
            <a:endParaRPr dirty="0"/>
          </a:p>
        </p:txBody>
      </p:sp>
      <p:sp>
        <p:nvSpPr>
          <p:cNvPr id="264" name="Google Shape;264;p41"/>
          <p:cNvSpPr txBox="1">
            <a:spLocks noGrp="1"/>
          </p:cNvSpPr>
          <p:nvPr>
            <p:ph type="title" idx="3"/>
          </p:nvPr>
        </p:nvSpPr>
        <p:spPr>
          <a:xfrm>
            <a:off x="5199089" y="2958650"/>
            <a:ext cx="25929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MICROSOFT PLANNER</a:t>
            </a:r>
            <a:endParaRPr dirty="0"/>
          </a:p>
        </p:txBody>
      </p:sp>
      <p:sp>
        <p:nvSpPr>
          <p:cNvPr id="265" name="Google Shape;265;p41"/>
          <p:cNvSpPr txBox="1">
            <a:spLocks noGrp="1"/>
          </p:cNvSpPr>
          <p:nvPr>
            <p:ph type="subTitle" idx="4"/>
          </p:nvPr>
        </p:nvSpPr>
        <p:spPr>
          <a:xfrm>
            <a:off x="5865398" y="3514352"/>
            <a:ext cx="2686931" cy="83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200" dirty="0"/>
              <a:t>O </a:t>
            </a:r>
            <a:r>
              <a:rPr lang="pt-BR" sz="1200" dirty="0" err="1"/>
              <a:t>Planner</a:t>
            </a:r>
            <a:r>
              <a:rPr lang="pt-BR" sz="1200" dirty="0"/>
              <a:t> é um aplicativo para </a:t>
            </a:r>
            <a:r>
              <a:rPr lang="pt-BR" sz="1200" dirty="0">
                <a:highlight>
                  <a:srgbClr val="A3B1F7"/>
                </a:highlight>
              </a:rPr>
              <a:t>organizar o trabalho </a:t>
            </a:r>
            <a:r>
              <a:rPr lang="pt-BR" sz="1200" dirty="0"/>
              <a:t>em equipe. Ele é </a:t>
            </a:r>
            <a:r>
              <a:rPr lang="pt-BR" sz="1200" dirty="0">
                <a:highlight>
                  <a:srgbClr val="A3B1F7"/>
                </a:highlight>
              </a:rPr>
              <a:t>um “Quadro </a:t>
            </a:r>
            <a:r>
              <a:rPr lang="pt-BR" sz="1200" dirty="0" err="1">
                <a:highlight>
                  <a:srgbClr val="A3B1F7"/>
                </a:highlight>
              </a:rPr>
              <a:t>Kanban</a:t>
            </a:r>
            <a:r>
              <a:rPr lang="pt-BR" sz="1200" dirty="0">
                <a:highlight>
                  <a:srgbClr val="A3B1F7"/>
                </a:highlight>
              </a:rPr>
              <a:t> Online”, </a:t>
            </a:r>
            <a:r>
              <a:rPr lang="pt-BR" sz="1200" dirty="0"/>
              <a:t>muito mais do que uma simples lista de tarefas.</a:t>
            </a:r>
            <a:endParaRPr lang="fr-FR" sz="1200" dirty="0"/>
          </a:p>
        </p:txBody>
      </p:sp>
      <p:sp>
        <p:nvSpPr>
          <p:cNvPr id="266" name="Google Shape;266;p41"/>
          <p:cNvSpPr/>
          <p:nvPr/>
        </p:nvSpPr>
        <p:spPr>
          <a:xfrm>
            <a:off x="25" y="1985675"/>
            <a:ext cx="3780600" cy="718200"/>
          </a:xfrm>
          <a:prstGeom prst="rect">
            <a:avLst/>
          </a:prstGeom>
          <a:solidFill>
            <a:srgbClr val="A3B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a:off x="5363400" y="1985675"/>
            <a:ext cx="3780600" cy="718200"/>
          </a:xfrm>
          <a:prstGeom prst="rect">
            <a:avLst/>
          </a:prstGeom>
          <a:solidFill>
            <a:srgbClr val="A3B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m 2" descr="Uma imagem contendo Texto&#10;&#10;Descrição gerada automaticamente">
            <a:extLst>
              <a:ext uri="{FF2B5EF4-FFF2-40B4-BE49-F238E27FC236}">
                <a16:creationId xmlns:a16="http://schemas.microsoft.com/office/drawing/2014/main" id="{FD453269-8190-4AFE-8EDE-6F8729071A9E}"/>
              </a:ext>
            </a:extLst>
          </p:cNvPr>
          <p:cNvPicPr>
            <a:picLocks noChangeAspect="1"/>
          </p:cNvPicPr>
          <p:nvPr/>
        </p:nvPicPr>
        <p:blipFill>
          <a:blip r:embed="rId3"/>
          <a:stretch>
            <a:fillRect/>
          </a:stretch>
        </p:blipFill>
        <p:spPr>
          <a:xfrm>
            <a:off x="1073721" y="2011782"/>
            <a:ext cx="1633207" cy="669616"/>
          </a:xfrm>
          <a:prstGeom prst="rect">
            <a:avLst/>
          </a:prstGeom>
        </p:spPr>
      </p:pic>
      <p:pic>
        <p:nvPicPr>
          <p:cNvPr id="5" name="Imagem 4" descr="Uma imagem contendo Ícone&#10;&#10;Descrição gerada automaticamente">
            <a:extLst>
              <a:ext uri="{FF2B5EF4-FFF2-40B4-BE49-F238E27FC236}">
                <a16:creationId xmlns:a16="http://schemas.microsoft.com/office/drawing/2014/main" id="{4D735EBA-3BB5-478D-B821-01B55B307776}"/>
              </a:ext>
            </a:extLst>
          </p:cNvPr>
          <p:cNvPicPr>
            <a:picLocks noChangeAspect="1"/>
          </p:cNvPicPr>
          <p:nvPr/>
        </p:nvPicPr>
        <p:blipFill>
          <a:blip r:embed="rId4"/>
          <a:stretch>
            <a:fillRect/>
          </a:stretch>
        </p:blipFill>
        <p:spPr>
          <a:xfrm>
            <a:off x="6296968" y="2075461"/>
            <a:ext cx="1495021" cy="558819"/>
          </a:xfrm>
          <a:prstGeom prst="rect">
            <a:avLst/>
          </a:prstGeom>
        </p:spPr>
      </p:pic>
    </p:spTree>
    <p:extLst>
      <p:ext uri="{BB962C8B-B14F-4D97-AF65-F5344CB8AC3E}">
        <p14:creationId xmlns:p14="http://schemas.microsoft.com/office/powerpoint/2010/main" val="2108853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23" name="Google Shape;266;p41">
            <a:extLst>
              <a:ext uri="{FF2B5EF4-FFF2-40B4-BE49-F238E27FC236}">
                <a16:creationId xmlns:a16="http://schemas.microsoft.com/office/drawing/2014/main" id="{20109ACE-67D1-458F-AD45-36272148383F}"/>
              </a:ext>
            </a:extLst>
          </p:cNvPr>
          <p:cNvSpPr/>
          <p:nvPr/>
        </p:nvSpPr>
        <p:spPr>
          <a:xfrm>
            <a:off x="24" y="0"/>
            <a:ext cx="5372075" cy="5143500"/>
          </a:xfrm>
          <a:prstGeom prst="rect">
            <a:avLst/>
          </a:prstGeom>
          <a:solidFill>
            <a:srgbClr val="A3B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A3B1F7"/>
              </a:highlight>
            </a:endParaRPr>
          </a:p>
        </p:txBody>
      </p:sp>
      <p:sp>
        <p:nvSpPr>
          <p:cNvPr id="824" name="Google Shape;824;p69"/>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OBRIGADO!</a:t>
            </a:r>
            <a:endParaRPr dirty="0">
              <a:solidFill>
                <a:schemeClr val="bg1"/>
              </a:solidFill>
            </a:endParaRPr>
          </a:p>
        </p:txBody>
      </p:sp>
      <p:sp>
        <p:nvSpPr>
          <p:cNvPr id="827" name="Google Shape;827;p6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rPr>
              <a:t>ALGUMA PERGUNTA?</a:t>
            </a:r>
            <a:endParaRPr dirty="0">
              <a:solidFill>
                <a:schemeClr val="bg1"/>
              </a:solidFill>
            </a:endParaRPr>
          </a:p>
        </p:txBody>
      </p:sp>
      <p:sp>
        <p:nvSpPr>
          <p:cNvPr id="843" name="Google Shape;843;p69"/>
          <p:cNvSpPr/>
          <p:nvPr/>
        </p:nvSpPr>
        <p:spPr>
          <a:xfrm>
            <a:off x="720000" y="1434214"/>
            <a:ext cx="2791800" cy="136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m 4" descr="Forma&#10;&#10;Descrição gerada automaticamente com confiança média">
            <a:extLst>
              <a:ext uri="{FF2B5EF4-FFF2-40B4-BE49-F238E27FC236}">
                <a16:creationId xmlns:a16="http://schemas.microsoft.com/office/drawing/2014/main" id="{F9C613AB-2922-4E14-994E-FB8A1D658FA0}"/>
              </a:ext>
            </a:extLst>
          </p:cNvPr>
          <p:cNvPicPr>
            <a:picLocks noChangeAspect="1"/>
          </p:cNvPicPr>
          <p:nvPr/>
        </p:nvPicPr>
        <p:blipFill>
          <a:blip r:embed="rId3"/>
          <a:stretch>
            <a:fillRect/>
          </a:stretch>
        </p:blipFill>
        <p:spPr>
          <a:xfrm>
            <a:off x="87814" y="4750026"/>
            <a:ext cx="1718803" cy="343761"/>
          </a:xfrm>
          <a:prstGeom prst="rect">
            <a:avLst/>
          </a:prstGeom>
        </p:spPr>
      </p:pic>
      <p:pic>
        <p:nvPicPr>
          <p:cNvPr id="3" name="Imagem 2" descr="Desenho em preto e branco&#10;&#10;Descrição gerada automaticamente com confiança média">
            <a:extLst>
              <a:ext uri="{FF2B5EF4-FFF2-40B4-BE49-F238E27FC236}">
                <a16:creationId xmlns:a16="http://schemas.microsoft.com/office/drawing/2014/main" id="{AF0A57A9-FA35-489F-A11C-EB197A964DFC}"/>
              </a:ext>
            </a:extLst>
          </p:cNvPr>
          <p:cNvPicPr>
            <a:picLocks noChangeAspect="1"/>
          </p:cNvPicPr>
          <p:nvPr/>
        </p:nvPicPr>
        <p:blipFill>
          <a:blip r:embed="rId4"/>
          <a:stretch>
            <a:fillRect/>
          </a:stretch>
        </p:blipFill>
        <p:spPr>
          <a:xfrm>
            <a:off x="3424062" y="4552705"/>
            <a:ext cx="1804333" cy="475308"/>
          </a:xfrm>
          <a:prstGeom prst="rect">
            <a:avLst/>
          </a:prstGeom>
        </p:spPr>
      </p:pic>
      <p:pic>
        <p:nvPicPr>
          <p:cNvPr id="15" name="Imagem 14" descr="Logotipo, Ícone, nome da empresa&#10;&#10;Descrição gerada automaticamente">
            <a:extLst>
              <a:ext uri="{FF2B5EF4-FFF2-40B4-BE49-F238E27FC236}">
                <a16:creationId xmlns:a16="http://schemas.microsoft.com/office/drawing/2014/main" id="{DF2D935A-1C74-4F4B-BFFB-895A5D3671B1}"/>
              </a:ext>
            </a:extLst>
          </p:cNvPr>
          <p:cNvPicPr>
            <a:picLocks noChangeAspect="1"/>
          </p:cNvPicPr>
          <p:nvPr/>
        </p:nvPicPr>
        <p:blipFill>
          <a:blip r:embed="rId5"/>
          <a:stretch>
            <a:fillRect/>
          </a:stretch>
        </p:blipFill>
        <p:spPr>
          <a:xfrm>
            <a:off x="2233766" y="4025966"/>
            <a:ext cx="756445" cy="1053478"/>
          </a:xfrm>
          <a:prstGeom prst="rect">
            <a:avLst/>
          </a:prstGeom>
        </p:spPr>
      </p:pic>
      <p:pic>
        <p:nvPicPr>
          <p:cNvPr id="4" name="Imagem 3">
            <a:extLst>
              <a:ext uri="{FF2B5EF4-FFF2-40B4-BE49-F238E27FC236}">
                <a16:creationId xmlns:a16="http://schemas.microsoft.com/office/drawing/2014/main" id="{96A5CEF5-816B-44E7-4B69-DDC8BA354EE3}"/>
              </a:ext>
            </a:extLst>
          </p:cNvPr>
          <p:cNvPicPr>
            <a:picLocks noChangeAspect="1"/>
          </p:cNvPicPr>
          <p:nvPr/>
        </p:nvPicPr>
        <p:blipFill>
          <a:blip r:embed="rId6"/>
          <a:stretch>
            <a:fillRect/>
          </a:stretch>
        </p:blipFill>
        <p:spPr>
          <a:xfrm>
            <a:off x="5433162" y="1102960"/>
            <a:ext cx="3615003" cy="3615003"/>
          </a:xfrm>
          <a:prstGeom prst="rect">
            <a:avLst/>
          </a:prstGeom>
        </p:spPr>
      </p:pic>
    </p:spTree>
    <p:extLst>
      <p:ext uri="{BB962C8B-B14F-4D97-AF65-F5344CB8AC3E}">
        <p14:creationId xmlns:p14="http://schemas.microsoft.com/office/powerpoint/2010/main" val="1822908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 SAVIEZ-VOUS ?</a:t>
            </a:r>
            <a:endParaRPr/>
          </a:p>
        </p:txBody>
      </p:sp>
      <p:sp>
        <p:nvSpPr>
          <p:cNvPr id="449" name="Google Shape;449;p50"/>
          <p:cNvSpPr txBox="1">
            <a:spLocks noGrp="1"/>
          </p:cNvSpPr>
          <p:nvPr>
            <p:ph type="title" idx="4"/>
          </p:nvPr>
        </p:nvSpPr>
        <p:spPr>
          <a:xfrm>
            <a:off x="720000" y="3949103"/>
            <a:ext cx="23613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15.7%</a:t>
            </a:r>
            <a:endParaRPr sz="2400"/>
          </a:p>
        </p:txBody>
      </p:sp>
      <p:sp>
        <p:nvSpPr>
          <p:cNvPr id="451" name="Google Shape;451;p50"/>
          <p:cNvSpPr txBox="1">
            <a:spLocks noGrp="1"/>
          </p:cNvSpPr>
          <p:nvPr>
            <p:ph type="title" idx="5"/>
          </p:nvPr>
        </p:nvSpPr>
        <p:spPr>
          <a:xfrm>
            <a:off x="3545721" y="3949103"/>
            <a:ext cx="23613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52%</a:t>
            </a:r>
            <a:endParaRPr sz="2400"/>
          </a:p>
        </p:txBody>
      </p:sp>
      <p:sp>
        <p:nvSpPr>
          <p:cNvPr id="454" name="Google Shape;454;p50"/>
          <p:cNvSpPr txBox="1">
            <a:spLocks noGrp="1"/>
          </p:cNvSpPr>
          <p:nvPr>
            <p:ph type="title" idx="6"/>
          </p:nvPr>
        </p:nvSpPr>
        <p:spPr>
          <a:xfrm>
            <a:off x="6394539" y="3949103"/>
            <a:ext cx="2361300" cy="4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32.4%</a:t>
            </a:r>
            <a:endParaRPr sz="2400"/>
          </a:p>
        </p:txBody>
      </p:sp>
      <p:sp>
        <p:nvSpPr>
          <p:cNvPr id="455" name="Google Shape;455;p50"/>
          <p:cNvSpPr/>
          <p:nvPr/>
        </p:nvSpPr>
        <p:spPr>
          <a:xfrm>
            <a:off x="1395792" y="2879372"/>
            <a:ext cx="943782" cy="943956"/>
          </a:xfrm>
          <a:prstGeom prst="donut">
            <a:avLst>
              <a:gd name="adj" fmla="val 11198"/>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p:nvPr/>
        </p:nvSpPr>
        <p:spPr>
          <a:xfrm>
            <a:off x="1395793" y="2879400"/>
            <a:ext cx="943782" cy="943782"/>
          </a:xfrm>
          <a:prstGeom prst="blockArc">
            <a:avLst>
              <a:gd name="adj1" fmla="val 16217733"/>
              <a:gd name="adj2" fmla="val 19826329"/>
              <a:gd name="adj3" fmla="val 11108"/>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50"/>
          <p:cNvSpPr/>
          <p:nvPr/>
        </p:nvSpPr>
        <p:spPr>
          <a:xfrm>
            <a:off x="4221407" y="2879197"/>
            <a:ext cx="943956" cy="944131"/>
          </a:xfrm>
          <a:prstGeom prst="donut">
            <a:avLst>
              <a:gd name="adj" fmla="val 11198"/>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0"/>
          <p:cNvSpPr/>
          <p:nvPr/>
        </p:nvSpPr>
        <p:spPr>
          <a:xfrm>
            <a:off x="4221408" y="2879226"/>
            <a:ext cx="943956" cy="943956"/>
          </a:xfrm>
          <a:prstGeom prst="blockArc">
            <a:avLst>
              <a:gd name="adj1" fmla="val 16217733"/>
              <a:gd name="adj2" fmla="val 6038242"/>
              <a:gd name="adj3" fmla="val 11405"/>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0"/>
          <p:cNvSpPr/>
          <p:nvPr/>
        </p:nvSpPr>
        <p:spPr>
          <a:xfrm>
            <a:off x="7047201" y="2908817"/>
            <a:ext cx="943783" cy="943957"/>
          </a:xfrm>
          <a:prstGeom prst="donut">
            <a:avLst>
              <a:gd name="adj" fmla="val 11198"/>
            </a:avLst>
          </a:prstGeom>
          <a:solidFill>
            <a:srgbClr val="DA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0"/>
          <p:cNvSpPr/>
          <p:nvPr/>
        </p:nvSpPr>
        <p:spPr>
          <a:xfrm>
            <a:off x="7047202" y="2908845"/>
            <a:ext cx="943783" cy="943783"/>
          </a:xfrm>
          <a:prstGeom prst="blockArc">
            <a:avLst>
              <a:gd name="adj1" fmla="val 16217733"/>
              <a:gd name="adj2" fmla="val 2170451"/>
              <a:gd name="adj3" fmla="val 10761"/>
            </a:avLst>
          </a:prstGeom>
          <a:solidFill>
            <a:srgbClr val="3E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tângulo 1">
            <a:extLst>
              <a:ext uri="{FF2B5EF4-FFF2-40B4-BE49-F238E27FC236}">
                <a16:creationId xmlns:a16="http://schemas.microsoft.com/office/drawing/2014/main" id="{80B7930F-094C-48E1-B64F-67BB8E6F7E8B}"/>
              </a:ext>
            </a:extLst>
          </p:cNvPr>
          <p:cNvSpPr/>
          <p:nvPr/>
        </p:nvSpPr>
        <p:spPr>
          <a:xfrm>
            <a:off x="0" y="0"/>
            <a:ext cx="9144000" cy="1070942"/>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627DD30C-34E4-40EE-A97E-3BDCA2B93537}"/>
              </a:ext>
            </a:extLst>
          </p:cNvPr>
          <p:cNvSpPr txBox="1"/>
          <p:nvPr/>
        </p:nvSpPr>
        <p:spPr>
          <a:xfrm>
            <a:off x="1703815" y="3103797"/>
            <a:ext cx="350067" cy="553998"/>
          </a:xfrm>
          <a:prstGeom prst="rect">
            <a:avLst/>
          </a:prstGeom>
          <a:noFill/>
        </p:spPr>
        <p:txBody>
          <a:bodyPr wrap="square" rtlCol="0">
            <a:spAutoFit/>
          </a:bodyPr>
          <a:lstStyle/>
          <a:p>
            <a:r>
              <a:rPr kumimoji="0" lang="en" sz="3000" b="1" i="0" u="none" strike="noStrike" kern="0" cap="none" spc="0" normalizeH="0" baseline="0" noProof="0">
                <a:ln>
                  <a:noFill/>
                </a:ln>
                <a:solidFill>
                  <a:schemeClr val="accent1"/>
                </a:solidFill>
                <a:effectLst/>
                <a:uLnTx/>
                <a:uFillTx/>
                <a:latin typeface="Fjalla One"/>
                <a:sym typeface="Fjalla One"/>
              </a:rPr>
              <a:t>1</a:t>
            </a:r>
            <a:endParaRPr lang="pt-BR">
              <a:solidFill>
                <a:schemeClr val="accent1"/>
              </a:solidFill>
            </a:endParaRPr>
          </a:p>
        </p:txBody>
      </p:sp>
      <p:sp>
        <p:nvSpPr>
          <p:cNvPr id="32" name="CaixaDeTexto 31">
            <a:extLst>
              <a:ext uri="{FF2B5EF4-FFF2-40B4-BE49-F238E27FC236}">
                <a16:creationId xmlns:a16="http://schemas.microsoft.com/office/drawing/2014/main" id="{3A83ABD5-2C01-408E-81D4-A0216B023C4A}"/>
              </a:ext>
            </a:extLst>
          </p:cNvPr>
          <p:cNvSpPr txBox="1"/>
          <p:nvPr/>
        </p:nvSpPr>
        <p:spPr>
          <a:xfrm>
            <a:off x="4509681" y="3103797"/>
            <a:ext cx="367408" cy="553998"/>
          </a:xfrm>
          <a:prstGeom prst="rect">
            <a:avLst/>
          </a:prstGeom>
          <a:noFill/>
        </p:spPr>
        <p:txBody>
          <a:bodyPr wrap="none" rtlCol="0">
            <a:spAutoFit/>
          </a:bodyPr>
          <a:lstStyle/>
          <a:p>
            <a:r>
              <a:rPr kumimoji="0" lang="en" sz="3000" b="1" i="0" u="none" strike="noStrike" kern="0" cap="none" spc="0" normalizeH="0" baseline="0" noProof="0">
                <a:ln>
                  <a:noFill/>
                </a:ln>
                <a:solidFill>
                  <a:schemeClr val="accent1"/>
                </a:solidFill>
                <a:effectLst/>
                <a:uLnTx/>
                <a:uFillTx/>
                <a:latin typeface="Fjalla One"/>
                <a:sym typeface="Fjalla One"/>
              </a:rPr>
              <a:t>2</a:t>
            </a:r>
            <a:endParaRPr lang="pt-BR">
              <a:solidFill>
                <a:schemeClr val="accent1"/>
              </a:solidFill>
            </a:endParaRPr>
          </a:p>
        </p:txBody>
      </p:sp>
      <p:sp>
        <p:nvSpPr>
          <p:cNvPr id="33" name="CaixaDeTexto 32">
            <a:extLst>
              <a:ext uri="{FF2B5EF4-FFF2-40B4-BE49-F238E27FC236}">
                <a16:creationId xmlns:a16="http://schemas.microsoft.com/office/drawing/2014/main" id="{9BBEF4AE-9C20-4DCF-8BDB-7AB60D02735B}"/>
              </a:ext>
            </a:extLst>
          </p:cNvPr>
          <p:cNvSpPr txBox="1"/>
          <p:nvPr/>
        </p:nvSpPr>
        <p:spPr>
          <a:xfrm>
            <a:off x="7331380" y="3133445"/>
            <a:ext cx="375424" cy="553998"/>
          </a:xfrm>
          <a:prstGeom prst="rect">
            <a:avLst/>
          </a:prstGeom>
          <a:noFill/>
        </p:spPr>
        <p:txBody>
          <a:bodyPr wrap="none" rtlCol="0">
            <a:spAutoFit/>
          </a:bodyPr>
          <a:lstStyle/>
          <a:p>
            <a:r>
              <a:rPr kumimoji="0" lang="en" sz="3000" b="1" i="0" u="none" strike="noStrike" kern="0" cap="none" spc="0" normalizeH="0" baseline="0" noProof="0">
                <a:ln>
                  <a:noFill/>
                </a:ln>
                <a:solidFill>
                  <a:schemeClr val="accent1"/>
                </a:solidFill>
                <a:effectLst/>
                <a:uLnTx/>
                <a:uFillTx/>
                <a:latin typeface="Fjalla One"/>
                <a:sym typeface="Fjalla One"/>
              </a:rPr>
              <a:t>3</a:t>
            </a:r>
            <a:endParaRPr lang="pt-BR">
              <a:solidFill>
                <a:schemeClr val="accent1"/>
              </a:solidFill>
            </a:endParaRPr>
          </a:p>
        </p:txBody>
      </p:sp>
      <p:sp>
        <p:nvSpPr>
          <p:cNvPr id="40" name="Google Shape;359;p44">
            <a:extLst>
              <a:ext uri="{FF2B5EF4-FFF2-40B4-BE49-F238E27FC236}">
                <a16:creationId xmlns:a16="http://schemas.microsoft.com/office/drawing/2014/main" id="{513047CB-BD8F-4C93-87CC-DA799B98317D}"/>
              </a:ext>
            </a:extLst>
          </p:cNvPr>
          <p:cNvSpPr txBox="1">
            <a:spLocks/>
          </p:cNvSpPr>
          <p:nvPr/>
        </p:nvSpPr>
        <p:spPr>
          <a:xfrm>
            <a:off x="408476" y="479220"/>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000"/>
              <a:buFont typeface="Fjalla One"/>
              <a:buNone/>
              <a:defRPr sz="3000" b="1" i="0" u="none" strike="noStrike" cap="none">
                <a:solidFill>
                  <a:schemeClr val="dk1"/>
                </a:solidFill>
                <a:latin typeface="Fjalla One"/>
                <a:ea typeface="Fjalla One"/>
                <a:cs typeface="Fjalla One"/>
                <a:sym typeface="Fjalla One"/>
              </a:defRPr>
            </a:lvl9pPr>
          </a:lstStyle>
          <a:p>
            <a:r>
              <a:rPr lang="en" sz="2800">
                <a:solidFill>
                  <a:schemeClr val="bg1"/>
                </a:solidFill>
              </a:rPr>
              <a:t>PESQUISA DE CAMPO</a:t>
            </a:r>
            <a:endParaRPr lang="en-US" sz="2800">
              <a:solidFill>
                <a:schemeClr val="bg1"/>
              </a:solidFill>
            </a:endParaRPr>
          </a:p>
        </p:txBody>
      </p:sp>
      <p:pic>
        <p:nvPicPr>
          <p:cNvPr id="5" name="Imagem 4">
            <a:extLst>
              <a:ext uri="{FF2B5EF4-FFF2-40B4-BE49-F238E27FC236}">
                <a16:creationId xmlns:a16="http://schemas.microsoft.com/office/drawing/2014/main" id="{9815746E-5F9C-49C8-822A-A503AA9DE1A4}"/>
              </a:ext>
            </a:extLst>
          </p:cNvPr>
          <p:cNvPicPr>
            <a:picLocks noChangeAspect="1"/>
          </p:cNvPicPr>
          <p:nvPr/>
        </p:nvPicPr>
        <p:blipFill>
          <a:blip r:embed="rId3"/>
          <a:stretch>
            <a:fillRect/>
          </a:stretch>
        </p:blipFill>
        <p:spPr>
          <a:xfrm>
            <a:off x="651822" y="1329749"/>
            <a:ext cx="2398140" cy="1352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m 6">
            <a:extLst>
              <a:ext uri="{FF2B5EF4-FFF2-40B4-BE49-F238E27FC236}">
                <a16:creationId xmlns:a16="http://schemas.microsoft.com/office/drawing/2014/main" id="{562D059E-36A1-44CB-A43D-FAD87C6B9F9A}"/>
              </a:ext>
            </a:extLst>
          </p:cNvPr>
          <p:cNvPicPr>
            <a:picLocks noChangeAspect="1"/>
          </p:cNvPicPr>
          <p:nvPr/>
        </p:nvPicPr>
        <p:blipFill>
          <a:blip r:embed="rId4"/>
          <a:stretch>
            <a:fillRect/>
          </a:stretch>
        </p:blipFill>
        <p:spPr>
          <a:xfrm>
            <a:off x="3432661" y="1329748"/>
            <a:ext cx="2398140" cy="13529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m 8">
            <a:extLst>
              <a:ext uri="{FF2B5EF4-FFF2-40B4-BE49-F238E27FC236}">
                <a16:creationId xmlns:a16="http://schemas.microsoft.com/office/drawing/2014/main" id="{C559ED77-907F-430A-88F5-D3AD9840260D}"/>
              </a:ext>
            </a:extLst>
          </p:cNvPr>
          <p:cNvPicPr>
            <a:picLocks noChangeAspect="1"/>
          </p:cNvPicPr>
          <p:nvPr/>
        </p:nvPicPr>
        <p:blipFill>
          <a:blip r:embed="rId5"/>
          <a:stretch>
            <a:fillRect/>
          </a:stretch>
        </p:blipFill>
        <p:spPr>
          <a:xfrm>
            <a:off x="6213500" y="1329748"/>
            <a:ext cx="2398140" cy="1315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Google Shape;361;p44">
            <a:extLst>
              <a:ext uri="{FF2B5EF4-FFF2-40B4-BE49-F238E27FC236}">
                <a16:creationId xmlns:a16="http://schemas.microsoft.com/office/drawing/2014/main" id="{F83B2678-1CEF-4010-9770-D227590DD9CF}"/>
              </a:ext>
            </a:extLst>
          </p:cNvPr>
          <p:cNvSpPr txBox="1">
            <a:spLocks noGrp="1"/>
          </p:cNvSpPr>
          <p:nvPr>
            <p:ph type="subTitle" idx="1"/>
          </p:nvPr>
        </p:nvSpPr>
        <p:spPr>
          <a:xfrm>
            <a:off x="6614165" y="4505032"/>
            <a:ext cx="2138977" cy="48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BR" b="0" i="0">
                <a:solidFill>
                  <a:srgbClr val="000000"/>
                </a:solidFill>
                <a:effectLst/>
                <a:highlight>
                  <a:srgbClr val="DAD2F1"/>
                </a:highlight>
                <a:latin typeface="Open Sans" panose="020B0606030504020204" pitchFamily="34" charset="0"/>
                <a:ea typeface="Open Sans" panose="020B0606030504020204" pitchFamily="34" charset="0"/>
                <a:cs typeface="Open Sans" panose="020B0606030504020204" pitchFamily="34" charset="0"/>
              </a:rPr>
              <a:t>Fácil de utilizar – 70.6%</a:t>
            </a:r>
          </a:p>
          <a:p>
            <a:pPr marL="0" lvl="0" indent="0" rtl="0">
              <a:spcBef>
                <a:spcPts val="0"/>
              </a:spcBef>
              <a:spcAft>
                <a:spcPts val="0"/>
              </a:spcAft>
              <a:buNone/>
            </a:pPr>
            <a:r>
              <a:rPr lang="fr-FR">
                <a:highlight>
                  <a:srgbClr val="DAD2F1"/>
                </a:highlight>
                <a:latin typeface="Open Sans" panose="020B0606030504020204" pitchFamily="34" charset="0"/>
                <a:ea typeface="Open Sans" panose="020B0606030504020204" pitchFamily="34" charset="0"/>
                <a:cs typeface="Open Sans" panose="020B0606030504020204" pitchFamily="34" charset="0"/>
              </a:rPr>
              <a:t>Intuitiva – 52.9%</a:t>
            </a:r>
          </a:p>
        </p:txBody>
      </p:sp>
      <p:sp>
        <p:nvSpPr>
          <p:cNvPr id="26" name="Google Shape;361;p44">
            <a:extLst>
              <a:ext uri="{FF2B5EF4-FFF2-40B4-BE49-F238E27FC236}">
                <a16:creationId xmlns:a16="http://schemas.microsoft.com/office/drawing/2014/main" id="{F1BFEFE4-5984-4CBA-8C94-F832452F36FD}"/>
              </a:ext>
            </a:extLst>
          </p:cNvPr>
          <p:cNvSpPr txBox="1">
            <a:spLocks/>
          </p:cNvSpPr>
          <p:nvPr/>
        </p:nvSpPr>
        <p:spPr>
          <a:xfrm>
            <a:off x="3691824" y="4456075"/>
            <a:ext cx="2138977"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pt-BR">
                <a:solidFill>
                  <a:srgbClr val="000000"/>
                </a:solidFill>
                <a:highlight>
                  <a:srgbClr val="DAD2F1"/>
                </a:highlight>
                <a:latin typeface="Open Sans" panose="020B0606030504020204" pitchFamily="34" charset="0"/>
                <a:ea typeface="Open Sans" panose="020B0606030504020204" pitchFamily="34" charset="0"/>
                <a:cs typeface="Open Sans" panose="020B0606030504020204" pitchFamily="34" charset="0"/>
              </a:rPr>
              <a:t>Chamativa – 86.3%</a:t>
            </a:r>
            <a:endParaRPr lang="fr-FR">
              <a:highlight>
                <a:srgbClr val="DAD2F1"/>
              </a:highlight>
              <a:latin typeface="Open Sans" panose="020B0606030504020204" pitchFamily="34" charset="0"/>
              <a:ea typeface="Open Sans" panose="020B0606030504020204" pitchFamily="34" charset="0"/>
              <a:cs typeface="Open Sans" panose="020B0606030504020204" pitchFamily="34" charset="0"/>
            </a:endParaRPr>
          </a:p>
        </p:txBody>
      </p:sp>
      <p:sp>
        <p:nvSpPr>
          <p:cNvPr id="27" name="Google Shape;361;p44">
            <a:extLst>
              <a:ext uri="{FF2B5EF4-FFF2-40B4-BE49-F238E27FC236}">
                <a16:creationId xmlns:a16="http://schemas.microsoft.com/office/drawing/2014/main" id="{F78117DD-C74D-4A0B-AA95-73F6D80EB8C0}"/>
              </a:ext>
            </a:extLst>
          </p:cNvPr>
          <p:cNvSpPr txBox="1">
            <a:spLocks/>
          </p:cNvSpPr>
          <p:nvPr/>
        </p:nvSpPr>
        <p:spPr>
          <a:xfrm>
            <a:off x="831161" y="4505032"/>
            <a:ext cx="2138977"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pt-BR">
                <a:solidFill>
                  <a:srgbClr val="000000"/>
                </a:solidFill>
                <a:highlight>
                  <a:srgbClr val="DAD2F1"/>
                </a:highlight>
                <a:latin typeface="Open Sans" panose="020B0606030504020204" pitchFamily="34" charset="0"/>
                <a:ea typeface="Open Sans" panose="020B0606030504020204" pitchFamily="34" charset="0"/>
                <a:cs typeface="Open Sans" panose="020B0606030504020204" pitchFamily="34" charset="0"/>
              </a:rPr>
              <a:t>Fácil de utilizar – 73%</a:t>
            </a:r>
          </a:p>
          <a:p>
            <a:pPr marL="0" indent="0"/>
            <a:r>
              <a:rPr lang="fr-FR">
                <a:highlight>
                  <a:srgbClr val="DAD2F1"/>
                </a:highlight>
                <a:latin typeface="Open Sans" panose="020B0606030504020204" pitchFamily="34" charset="0"/>
                <a:ea typeface="Open Sans" panose="020B0606030504020204" pitchFamily="34" charset="0"/>
                <a:cs typeface="Open Sans" panose="020B0606030504020204" pitchFamily="34" charset="0"/>
              </a:rPr>
              <a:t>Intuitiva – 52%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CONTENU DE CE MODÈLE</a:t>
            </a:r>
            <a:endParaRPr dirty="0"/>
          </a:p>
        </p:txBody>
      </p:sp>
      <p:sp>
        <p:nvSpPr>
          <p:cNvPr id="214" name="Google Shape;214;p36"/>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Voici ce que vous trouverez dans ce modèle Slidesgo :</a:t>
            </a:r>
            <a:endParaRPr/>
          </a:p>
          <a:p>
            <a:pPr marL="457200" lvl="0" indent="-298450" algn="l" rtl="0">
              <a:spcBef>
                <a:spcPts val="0"/>
              </a:spcBef>
              <a:spcAft>
                <a:spcPts val="0"/>
              </a:spcAft>
              <a:buClr>
                <a:schemeClr val="dk1"/>
              </a:buClr>
              <a:buSzPts val="1100"/>
              <a:buAutoNum type="arabicPeriod"/>
            </a:pPr>
            <a:r>
              <a:rPr lang="en"/>
              <a:t>Une structure de diapositives basée sur une présentation marketing, que vous pouvez facilement adapter à vos besoins. Pour plus d'informations sur la modification du modèle, veuillez visiter </a:t>
            </a:r>
            <a:r>
              <a:rPr lang="en" b="1">
                <a:uFill>
                  <a:noFill/>
                </a:uFill>
                <a:hlinkClick r:id="rId3"/>
              </a:rPr>
              <a:t>Slidesgo School</a:t>
            </a:r>
            <a:r>
              <a:rPr lang="en" b="1"/>
              <a:t> </a:t>
            </a:r>
            <a:r>
              <a:rPr lang="en"/>
              <a:t>ou lire nos </a:t>
            </a:r>
            <a:r>
              <a:rPr lang="en" b="1">
                <a:uFill>
                  <a:noFill/>
                </a:uFill>
                <a:hlinkClick r:id="rId4"/>
              </a:rPr>
              <a:t>FAQ</a:t>
            </a:r>
            <a:r>
              <a:rPr lang="en"/>
              <a:t>.</a:t>
            </a:r>
            <a:endParaRPr/>
          </a:p>
          <a:p>
            <a:pPr marL="457200" lvl="0" indent="-298450" algn="l" rtl="0">
              <a:spcBef>
                <a:spcPts val="0"/>
              </a:spcBef>
              <a:spcAft>
                <a:spcPts val="0"/>
              </a:spcAft>
              <a:buClr>
                <a:schemeClr val="dk1"/>
              </a:buClr>
              <a:buSzPts val="1100"/>
              <a:buAutoNum type="arabicPeriod"/>
            </a:pPr>
            <a:r>
              <a:rPr lang="en"/>
              <a:t>Un assortiment de ressources graphiques pouvant être utilisées dans la présentation se trouve dans la diapositive des </a:t>
            </a:r>
            <a:r>
              <a:rPr lang="en" b="1">
                <a:uFill>
                  <a:noFill/>
                </a:uFill>
                <a:hlinkClick r:id="rId5" action="ppaction://hlinksldjump"/>
              </a:rPr>
              <a:t>ressources alternatives</a:t>
            </a:r>
            <a:r>
              <a:rPr lang="en"/>
              <a:t>.</a:t>
            </a:r>
            <a:endParaRPr/>
          </a:p>
          <a:p>
            <a:pPr marL="457200" lvl="0" indent="-298450" algn="l" rtl="0">
              <a:spcBef>
                <a:spcPts val="0"/>
              </a:spcBef>
              <a:spcAft>
                <a:spcPts val="0"/>
              </a:spcAft>
              <a:buClr>
                <a:schemeClr val="dk1"/>
              </a:buClr>
              <a:buSzPts val="1100"/>
              <a:buAutoNum type="arabicPeriod"/>
            </a:pPr>
            <a:r>
              <a:rPr lang="en"/>
              <a:t>Une </a:t>
            </a:r>
            <a:r>
              <a:rPr lang="en" b="1">
                <a:uFill>
                  <a:noFill/>
                </a:uFill>
                <a:hlinkClick r:id="rId6" action="ppaction://hlinksldjump"/>
              </a:rPr>
              <a:t>diapositive de remerciement</a:t>
            </a:r>
            <a:r>
              <a:rPr lang="en"/>
              <a:t>, que vous devez conserver afin que les crédits appropriés pour notre conception soient donnés.</a:t>
            </a:r>
            <a:endParaRPr/>
          </a:p>
          <a:p>
            <a:pPr marL="457200" lvl="0" indent="-298450" algn="l" rtl="0">
              <a:spcBef>
                <a:spcPts val="0"/>
              </a:spcBef>
              <a:spcAft>
                <a:spcPts val="0"/>
              </a:spcAft>
              <a:buClr>
                <a:schemeClr val="dk1"/>
              </a:buClr>
              <a:buSzPts val="1100"/>
              <a:buAutoNum type="arabicPeriod"/>
            </a:pPr>
            <a:r>
              <a:rPr lang="en"/>
              <a:t>Une </a:t>
            </a:r>
            <a:r>
              <a:rPr lang="en" b="1">
                <a:uFill>
                  <a:noFill/>
                </a:uFill>
                <a:hlinkClick r:id="rId7" action="ppaction://hlinksldjump"/>
              </a:rPr>
              <a:t>diapositive de ressources</a:t>
            </a:r>
            <a:r>
              <a:rPr lang="en"/>
              <a:t>, où vous trouverez des liens vers tous les éléments utilisés dans le modèle.</a:t>
            </a:r>
            <a:endParaRPr/>
          </a:p>
          <a:p>
            <a:pPr marL="457200" lvl="0" indent="-298450" algn="l" rtl="0">
              <a:spcBef>
                <a:spcPts val="0"/>
              </a:spcBef>
              <a:spcAft>
                <a:spcPts val="0"/>
              </a:spcAft>
              <a:buClr>
                <a:schemeClr val="dk1"/>
              </a:buClr>
              <a:buSzPts val="1100"/>
              <a:buAutoNum type="arabicPeriod"/>
            </a:pPr>
            <a:r>
              <a:rPr lang="en" b="1">
                <a:uFill>
                  <a:noFill/>
                </a:uFill>
                <a:hlinkClick r:id="rId8" action="ppaction://hlinksldjump"/>
              </a:rPr>
              <a:t>Mode d'emploi</a:t>
            </a:r>
            <a:r>
              <a:rPr lang="en" b="1"/>
              <a:t>.</a:t>
            </a:r>
            <a:endParaRPr b="1"/>
          </a:p>
          <a:p>
            <a:pPr marL="457200" lvl="0" indent="-298450" algn="l" rtl="0">
              <a:spcBef>
                <a:spcPts val="0"/>
              </a:spcBef>
              <a:spcAft>
                <a:spcPts val="0"/>
              </a:spcAft>
              <a:buClr>
                <a:schemeClr val="dk1"/>
              </a:buClr>
              <a:buSzPts val="1100"/>
              <a:buAutoNum type="arabicPeriod"/>
            </a:pPr>
            <a:r>
              <a:rPr lang="en"/>
              <a:t>Diapositives finales avec :</a:t>
            </a:r>
            <a:endParaRPr/>
          </a:p>
          <a:p>
            <a:pPr marL="971550" lvl="0" indent="-298450" algn="l" rtl="0">
              <a:spcBef>
                <a:spcPts val="0"/>
              </a:spcBef>
              <a:spcAft>
                <a:spcPts val="0"/>
              </a:spcAft>
              <a:buSzPts val="1100"/>
              <a:buChar char="●"/>
            </a:pPr>
            <a:r>
              <a:rPr lang="en" b="1">
                <a:uFill>
                  <a:noFill/>
                </a:uFill>
                <a:hlinkClick r:id="rId9" action="ppaction://hlinksldjump"/>
              </a:rPr>
              <a:t>Les</a:t>
            </a:r>
            <a:r>
              <a:rPr lang="en">
                <a:uFill>
                  <a:noFill/>
                </a:uFill>
                <a:hlinkClick r:id="rId9" action="ppaction://hlinksldjump"/>
              </a:rPr>
              <a:t> </a:t>
            </a:r>
            <a:r>
              <a:rPr lang="en" b="1">
                <a:uFill>
                  <a:noFill/>
                </a:uFill>
                <a:hlinkClick r:id="rId9" action="ppaction://hlinksldjump"/>
              </a:rPr>
              <a:t>polices et les couleurs</a:t>
            </a:r>
            <a:r>
              <a:rPr lang="en"/>
              <a:t> utilisées dans le modèle.</a:t>
            </a:r>
            <a:endParaRPr/>
          </a:p>
          <a:p>
            <a:pPr marL="971550" lvl="0" indent="-298450" algn="l" rtl="0">
              <a:spcBef>
                <a:spcPts val="0"/>
              </a:spcBef>
              <a:spcAft>
                <a:spcPts val="0"/>
              </a:spcAft>
              <a:buSzPts val="1100"/>
              <a:buChar char="●"/>
            </a:pPr>
            <a:r>
              <a:rPr lang="en"/>
              <a:t>Une </a:t>
            </a:r>
            <a:r>
              <a:rPr lang="en" b="1">
                <a:uFill>
                  <a:noFill/>
                </a:uFill>
                <a:hlinkClick r:id="rId10" action="ppaction://hlinksldjump"/>
              </a:rPr>
              <a:t>sélection d'illustrations</a:t>
            </a:r>
            <a:r>
              <a:rPr lang="en"/>
              <a:t>. Vous pouvez également les personnaliser et les animer à votre guise avec l'éditeur en ligne. Visitez </a:t>
            </a:r>
            <a:r>
              <a:rPr lang="en" b="1">
                <a:uFill>
                  <a:noFill/>
                </a:uFill>
                <a:hlinkClick r:id="rId11"/>
              </a:rPr>
              <a:t>Storyset</a:t>
            </a:r>
            <a:r>
              <a:rPr lang="en" b="1"/>
              <a:t> </a:t>
            </a:r>
            <a:r>
              <a:rPr lang="en"/>
              <a:t>pour en savoir plus.</a:t>
            </a:r>
            <a:endParaRPr/>
          </a:p>
          <a:p>
            <a:pPr marL="971550" lvl="0" indent="-298450" algn="l" rtl="0">
              <a:spcBef>
                <a:spcPts val="0"/>
              </a:spcBef>
              <a:spcAft>
                <a:spcPts val="0"/>
              </a:spcAft>
              <a:buSzPts val="1100"/>
              <a:buChar char="●"/>
            </a:pPr>
            <a:r>
              <a:rPr lang="en"/>
              <a:t>Plus de </a:t>
            </a:r>
            <a:r>
              <a:rPr lang="en" b="1">
                <a:uFill>
                  <a:noFill/>
                </a:uFill>
                <a:hlinkClick r:id="rId12" action="ppaction://hlinksldjump"/>
              </a:rPr>
              <a:t>ressources infographiques</a:t>
            </a:r>
            <a:r>
              <a:rPr lang="en"/>
              <a:t>, dont la taille et la couleur peuvent être modifiées.</a:t>
            </a:r>
            <a:endParaRPr/>
          </a:p>
          <a:p>
            <a:pPr marL="971550" lvl="0" indent="-298450" algn="l" rtl="0">
              <a:spcBef>
                <a:spcPts val="0"/>
              </a:spcBef>
              <a:spcAft>
                <a:spcPts val="0"/>
              </a:spcAft>
              <a:buSzPts val="1100"/>
              <a:buChar char="●"/>
            </a:pPr>
            <a:r>
              <a:rPr lang="en"/>
              <a:t>Ensembles </a:t>
            </a:r>
            <a:r>
              <a:rPr lang="en" b="1">
                <a:uFill>
                  <a:noFill/>
                </a:uFill>
                <a:hlinkClick r:id="rId13" action="ppaction://hlinksldjump"/>
              </a:rPr>
              <a:t>d'icônes personnalisables</a:t>
            </a:r>
            <a:r>
              <a:rPr lang="en"/>
              <a:t> des thèmes suivants : général, affaires, avatar, processus créatif, éducation, aide et support, médical, nature, arts du spectacle, SEO et marketing, et travail en équipe.</a:t>
            </a:r>
            <a:endParaRPr/>
          </a:p>
          <a:p>
            <a:pPr marL="0" lvl="0" indent="0" algn="l" rtl="0">
              <a:spcBef>
                <a:spcPts val="0"/>
              </a:spcBef>
              <a:spcAft>
                <a:spcPts val="0"/>
              </a:spcAft>
              <a:buClr>
                <a:schemeClr val="hlink"/>
              </a:buClr>
              <a:buSzPts val="1100"/>
              <a:buFont typeface="Arial"/>
              <a:buNone/>
            </a:pPr>
            <a:r>
              <a:rPr lang="en"/>
              <a:t>Vous pouvez supprimer cette diapositive lorsque vous avez terminé de modifier la présentation.</a:t>
            </a:r>
            <a:endParaRPr/>
          </a:p>
        </p:txBody>
      </p:sp>
      <p:pic>
        <p:nvPicPr>
          <p:cNvPr id="3" name="Gráfico 2">
            <a:extLst>
              <a:ext uri="{FF2B5EF4-FFF2-40B4-BE49-F238E27FC236}">
                <a16:creationId xmlns:a16="http://schemas.microsoft.com/office/drawing/2014/main" id="{EDCCA0C3-4487-46DF-AC5D-7E8C7EFF644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5" name="Google Shape;415;p46"/>
          <p:cNvSpPr txBox="1">
            <a:spLocks noGrp="1"/>
          </p:cNvSpPr>
          <p:nvPr>
            <p:ph type="title"/>
          </p:nvPr>
        </p:nvSpPr>
        <p:spPr>
          <a:xfrm>
            <a:off x="4081241" y="2187260"/>
            <a:ext cx="1276110" cy="3523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 Bill Gates</a:t>
            </a:r>
          </a:p>
        </p:txBody>
      </p:sp>
      <p:sp>
        <p:nvSpPr>
          <p:cNvPr id="416" name="Google Shape;416;p46"/>
          <p:cNvSpPr txBox="1">
            <a:spLocks noGrp="1"/>
          </p:cNvSpPr>
          <p:nvPr>
            <p:ph type="subTitle" idx="1"/>
          </p:nvPr>
        </p:nvSpPr>
        <p:spPr>
          <a:xfrm>
            <a:off x="1533377" y="761621"/>
            <a:ext cx="6063087" cy="12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“A primeira regra de qualquer tecnologia utilizada nos negócios é que a </a:t>
            </a:r>
            <a:r>
              <a:rPr lang="pt-BR" dirty="0">
                <a:highlight>
                  <a:srgbClr val="A3B1F7"/>
                </a:highlight>
              </a:rPr>
              <a:t>automação</a:t>
            </a:r>
            <a:r>
              <a:rPr lang="pt-BR" dirty="0"/>
              <a:t> aplicada a uma operação eficiente </a:t>
            </a:r>
            <a:r>
              <a:rPr lang="pt-BR" dirty="0">
                <a:highlight>
                  <a:srgbClr val="A3B1F7"/>
                </a:highlight>
              </a:rPr>
              <a:t>aumentará a eficiência.”</a:t>
            </a:r>
          </a:p>
        </p:txBody>
      </p:sp>
      <p:sp>
        <p:nvSpPr>
          <p:cNvPr id="5" name="Retângulo 4">
            <a:extLst>
              <a:ext uri="{FF2B5EF4-FFF2-40B4-BE49-F238E27FC236}">
                <a16:creationId xmlns:a16="http://schemas.microsoft.com/office/drawing/2014/main" id="{B9CC8A1F-ABA9-4A77-99EA-FFDD971DAD41}"/>
              </a:ext>
            </a:extLst>
          </p:cNvPr>
          <p:cNvSpPr/>
          <p:nvPr/>
        </p:nvSpPr>
        <p:spPr>
          <a:xfrm>
            <a:off x="-14156" y="0"/>
            <a:ext cx="1547534" cy="51435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BBD3F243-6A2D-44E3-9772-86F86D1676C0}"/>
              </a:ext>
            </a:extLst>
          </p:cNvPr>
          <p:cNvSpPr/>
          <p:nvPr/>
        </p:nvSpPr>
        <p:spPr>
          <a:xfrm>
            <a:off x="7596466" y="0"/>
            <a:ext cx="1547534" cy="51435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C786636B-1334-4CCA-9290-EDCFDBE702E1}"/>
              </a:ext>
            </a:extLst>
          </p:cNvPr>
          <p:cNvSpPr/>
          <p:nvPr/>
        </p:nvSpPr>
        <p:spPr>
          <a:xfrm>
            <a:off x="1533378" y="2890911"/>
            <a:ext cx="6063088" cy="23282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96B8DC62-466E-CF5C-01E7-2E29E502675F}"/>
              </a:ext>
            </a:extLst>
          </p:cNvPr>
          <p:cNvPicPr>
            <a:picLocks noChangeAspect="1"/>
          </p:cNvPicPr>
          <p:nvPr/>
        </p:nvPicPr>
        <p:blipFill>
          <a:blip r:embed="rId3"/>
          <a:stretch>
            <a:fillRect/>
          </a:stretch>
        </p:blipFill>
        <p:spPr>
          <a:xfrm>
            <a:off x="3290642" y="2460824"/>
            <a:ext cx="2758290" cy="2758290"/>
          </a:xfrm>
          <a:prstGeom prst="rect">
            <a:avLst/>
          </a:prstGeom>
        </p:spPr>
      </p:pic>
    </p:spTree>
    <p:extLst>
      <p:ext uri="{BB962C8B-B14F-4D97-AF65-F5344CB8AC3E}">
        <p14:creationId xmlns:p14="http://schemas.microsoft.com/office/powerpoint/2010/main" val="18380347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2" name="Retângulo 1">
            <a:extLst>
              <a:ext uri="{FF2B5EF4-FFF2-40B4-BE49-F238E27FC236}">
                <a16:creationId xmlns:a16="http://schemas.microsoft.com/office/drawing/2014/main" id="{E6E3610C-1C0D-4A45-A0C1-2E72D3BC7394}"/>
              </a:ext>
            </a:extLst>
          </p:cNvPr>
          <p:cNvSpPr/>
          <p:nvPr/>
        </p:nvSpPr>
        <p:spPr>
          <a:xfrm>
            <a:off x="0" y="-4846"/>
            <a:ext cx="9144000" cy="1099335"/>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9" name="Google Shape;359;p44"/>
          <p:cNvSpPr txBox="1">
            <a:spLocks noGrp="1"/>
          </p:cNvSpPr>
          <p:nvPr>
            <p:ph type="title"/>
          </p:nvPr>
        </p:nvSpPr>
        <p:spPr>
          <a:xfrm>
            <a:off x="113015" y="65977"/>
            <a:ext cx="7489860" cy="572700"/>
          </a:xfrm>
          <a:prstGeom prst="rect">
            <a:avLst/>
          </a:prstGeom>
        </p:spPr>
        <p:txBody>
          <a:bodyPr spcFirstLastPara="1" wrap="square" lIns="91425" tIns="91425" rIns="91425" bIns="91425" anchor="ctr" anchorCtr="0">
            <a:noAutofit/>
          </a:bodyPr>
          <a:lstStyle/>
          <a:p>
            <a:r>
              <a:rPr lang="en" sz="2800">
                <a:solidFill>
                  <a:schemeClr val="bg1"/>
                </a:solidFill>
              </a:rPr>
              <a:t>PROTO-PERSONA</a:t>
            </a:r>
            <a:endParaRPr lang="en-US" sz="2800">
              <a:solidFill>
                <a:schemeClr val="bg1"/>
              </a:solidFill>
            </a:endParaRPr>
          </a:p>
        </p:txBody>
      </p:sp>
      <p:pic>
        <p:nvPicPr>
          <p:cNvPr id="5" name="Imagem 4" descr="Interface gráfica do usuário, Aplicativo&#10;&#10;Descrição gerada automaticamente">
            <a:extLst>
              <a:ext uri="{FF2B5EF4-FFF2-40B4-BE49-F238E27FC236}">
                <a16:creationId xmlns:a16="http://schemas.microsoft.com/office/drawing/2014/main" id="{45C066BD-1031-4169-93FC-92C900093D4F}"/>
              </a:ext>
            </a:extLst>
          </p:cNvPr>
          <p:cNvPicPr>
            <a:picLocks noChangeAspect="1"/>
          </p:cNvPicPr>
          <p:nvPr/>
        </p:nvPicPr>
        <p:blipFill>
          <a:blip r:embed="rId3"/>
          <a:stretch>
            <a:fillRect/>
          </a:stretch>
        </p:blipFill>
        <p:spPr>
          <a:xfrm>
            <a:off x="0" y="709500"/>
            <a:ext cx="9144000" cy="5143500"/>
          </a:xfrm>
          <a:prstGeom prst="rect">
            <a:avLst/>
          </a:prstGeom>
        </p:spPr>
      </p:pic>
    </p:spTree>
    <p:extLst>
      <p:ext uri="{BB962C8B-B14F-4D97-AF65-F5344CB8AC3E}">
        <p14:creationId xmlns:p14="http://schemas.microsoft.com/office/powerpoint/2010/main" val="3191410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796"/>
        <p:cNvGrpSpPr/>
        <p:nvPr/>
      </p:nvGrpSpPr>
      <p:grpSpPr>
        <a:xfrm>
          <a:off x="0" y="0"/>
          <a:ext cx="0" cy="0"/>
          <a:chOff x="0" y="0"/>
          <a:chExt cx="0" cy="0"/>
        </a:xfrm>
      </p:grpSpPr>
      <p:sp>
        <p:nvSpPr>
          <p:cNvPr id="19" name="Retângulo 18">
            <a:extLst>
              <a:ext uri="{FF2B5EF4-FFF2-40B4-BE49-F238E27FC236}">
                <a16:creationId xmlns:a16="http://schemas.microsoft.com/office/drawing/2014/main" id="{3D1AAA7C-8154-4B5A-B1F1-6DA3A1B501FD}"/>
              </a:ext>
            </a:extLst>
          </p:cNvPr>
          <p:cNvSpPr/>
          <p:nvPr/>
        </p:nvSpPr>
        <p:spPr>
          <a:xfrm>
            <a:off x="0" y="-2971"/>
            <a:ext cx="9144000" cy="583102"/>
          </a:xfrm>
          <a:prstGeom prst="rect">
            <a:avLst/>
          </a:prstGeom>
          <a:solidFill>
            <a:srgbClr val="3E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1" name="Google Shape;801;p67"/>
          <p:cNvSpPr txBox="1">
            <a:spLocks noGrp="1"/>
          </p:cNvSpPr>
          <p:nvPr>
            <p:ph type="title"/>
          </p:nvPr>
        </p:nvSpPr>
        <p:spPr>
          <a:xfrm>
            <a:off x="464113" y="7639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800">
                <a:solidFill>
                  <a:schemeClr val="bg1"/>
                </a:solidFill>
              </a:rPr>
              <a:t>MAPA DE EMPATIA</a:t>
            </a:r>
          </a:p>
        </p:txBody>
      </p:sp>
      <p:sp>
        <p:nvSpPr>
          <p:cNvPr id="18" name="Retângulo 17">
            <a:extLst>
              <a:ext uri="{FF2B5EF4-FFF2-40B4-BE49-F238E27FC236}">
                <a16:creationId xmlns:a16="http://schemas.microsoft.com/office/drawing/2014/main" id="{E5E6A712-90A4-4416-BFA1-2881FC23D81E}"/>
              </a:ext>
            </a:extLst>
          </p:cNvPr>
          <p:cNvSpPr/>
          <p:nvPr/>
        </p:nvSpPr>
        <p:spPr>
          <a:xfrm>
            <a:off x="0" y="592137"/>
            <a:ext cx="9144000" cy="592137"/>
          </a:xfrm>
          <a:prstGeom prst="rect">
            <a:avLst/>
          </a:prstGeom>
          <a:solidFill>
            <a:schemeClr val="accent2"/>
          </a:solid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28" name="Retângulo 27">
            <a:extLst>
              <a:ext uri="{FF2B5EF4-FFF2-40B4-BE49-F238E27FC236}">
                <a16:creationId xmlns:a16="http://schemas.microsoft.com/office/drawing/2014/main" id="{F26303CD-6853-4C26-972E-5869653395CC}"/>
              </a:ext>
            </a:extLst>
          </p:cNvPr>
          <p:cNvSpPr/>
          <p:nvPr/>
        </p:nvSpPr>
        <p:spPr>
          <a:xfrm>
            <a:off x="0" y="585925"/>
            <a:ext cx="9144000" cy="4546138"/>
          </a:xfrm>
          <a:prstGeom prst="rect">
            <a:avLst/>
          </a:prstGeom>
          <a:solidFill>
            <a:schemeClr val="bg1"/>
          </a:solidFill>
          <a:ln>
            <a:solidFill>
              <a:srgbClr val="3E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9" name="Conector reto 28">
            <a:extLst>
              <a:ext uri="{FF2B5EF4-FFF2-40B4-BE49-F238E27FC236}">
                <a16:creationId xmlns:a16="http://schemas.microsoft.com/office/drawing/2014/main" id="{3190080B-252D-4451-B7C2-91B9D57E2D35}"/>
              </a:ext>
            </a:extLst>
          </p:cNvPr>
          <p:cNvCxnSpPr>
            <a:cxnSpLocks/>
          </p:cNvCxnSpPr>
          <p:nvPr/>
        </p:nvCxnSpPr>
        <p:spPr>
          <a:xfrm flipV="1">
            <a:off x="0" y="585926"/>
            <a:ext cx="9144000" cy="3169985"/>
          </a:xfrm>
          <a:prstGeom prst="line">
            <a:avLst/>
          </a:prstGeom>
          <a:ln>
            <a:solidFill>
              <a:srgbClr val="3E00FF"/>
            </a:solidFill>
          </a:ln>
        </p:spPr>
        <p:style>
          <a:lnRef idx="1">
            <a:schemeClr val="dk1"/>
          </a:lnRef>
          <a:fillRef idx="0">
            <a:schemeClr val="dk1"/>
          </a:fillRef>
          <a:effectRef idx="0">
            <a:schemeClr val="dk1"/>
          </a:effectRef>
          <a:fontRef idx="minor">
            <a:schemeClr val="tx1"/>
          </a:fontRef>
        </p:style>
      </p:cxnSp>
      <p:cxnSp>
        <p:nvCxnSpPr>
          <p:cNvPr id="30" name="Conector reto 29">
            <a:extLst>
              <a:ext uri="{FF2B5EF4-FFF2-40B4-BE49-F238E27FC236}">
                <a16:creationId xmlns:a16="http://schemas.microsoft.com/office/drawing/2014/main" id="{336359E2-4FAB-4C87-98D8-F5C57E18DB5F}"/>
              </a:ext>
            </a:extLst>
          </p:cNvPr>
          <p:cNvCxnSpPr>
            <a:cxnSpLocks/>
          </p:cNvCxnSpPr>
          <p:nvPr/>
        </p:nvCxnSpPr>
        <p:spPr>
          <a:xfrm>
            <a:off x="-1" y="585924"/>
            <a:ext cx="9136856" cy="3181993"/>
          </a:xfrm>
          <a:prstGeom prst="line">
            <a:avLst/>
          </a:prstGeom>
          <a:ln>
            <a:solidFill>
              <a:srgbClr val="3E00FF"/>
            </a:solidFill>
          </a:ln>
        </p:spPr>
        <p:style>
          <a:lnRef idx="1">
            <a:schemeClr val="dk1"/>
          </a:lnRef>
          <a:fillRef idx="0">
            <a:schemeClr val="dk1"/>
          </a:fillRef>
          <a:effectRef idx="0">
            <a:schemeClr val="dk1"/>
          </a:effectRef>
          <a:fontRef idx="minor">
            <a:schemeClr val="tx1"/>
          </a:fontRef>
        </p:style>
      </p:cxnSp>
      <p:cxnSp>
        <p:nvCxnSpPr>
          <p:cNvPr id="31" name="Conector reto 30">
            <a:extLst>
              <a:ext uri="{FF2B5EF4-FFF2-40B4-BE49-F238E27FC236}">
                <a16:creationId xmlns:a16="http://schemas.microsoft.com/office/drawing/2014/main" id="{E4EC3597-0A44-400B-B642-96957716A0A7}"/>
              </a:ext>
            </a:extLst>
          </p:cNvPr>
          <p:cNvCxnSpPr>
            <a:cxnSpLocks/>
          </p:cNvCxnSpPr>
          <p:nvPr/>
        </p:nvCxnSpPr>
        <p:spPr>
          <a:xfrm flipV="1">
            <a:off x="0" y="3767917"/>
            <a:ext cx="9144000" cy="2975"/>
          </a:xfrm>
          <a:prstGeom prst="line">
            <a:avLst/>
          </a:prstGeom>
          <a:ln>
            <a:solidFill>
              <a:srgbClr val="3E00FF"/>
            </a:solidFill>
          </a:ln>
        </p:spPr>
        <p:style>
          <a:lnRef idx="1">
            <a:schemeClr val="dk1"/>
          </a:lnRef>
          <a:fillRef idx="0">
            <a:schemeClr val="dk1"/>
          </a:fillRef>
          <a:effectRef idx="0">
            <a:schemeClr val="dk1"/>
          </a:effectRef>
          <a:fontRef idx="minor">
            <a:schemeClr val="tx1"/>
          </a:fontRef>
        </p:style>
      </p:cxnSp>
      <p:cxnSp>
        <p:nvCxnSpPr>
          <p:cNvPr id="32" name="Conector reto 31">
            <a:extLst>
              <a:ext uri="{FF2B5EF4-FFF2-40B4-BE49-F238E27FC236}">
                <a16:creationId xmlns:a16="http://schemas.microsoft.com/office/drawing/2014/main" id="{1E82A325-F461-4EBC-95A9-503BB43C9D46}"/>
              </a:ext>
            </a:extLst>
          </p:cNvPr>
          <p:cNvCxnSpPr>
            <a:endCxn id="28" idx="2"/>
          </p:cNvCxnSpPr>
          <p:nvPr/>
        </p:nvCxnSpPr>
        <p:spPr>
          <a:xfrm>
            <a:off x="4560722" y="3767917"/>
            <a:ext cx="11278" cy="1364146"/>
          </a:xfrm>
          <a:prstGeom prst="line">
            <a:avLst/>
          </a:prstGeom>
          <a:ln>
            <a:solidFill>
              <a:srgbClr val="3E00FF"/>
            </a:solidFill>
          </a:ln>
        </p:spPr>
        <p:style>
          <a:lnRef idx="1">
            <a:schemeClr val="dk1"/>
          </a:lnRef>
          <a:fillRef idx="0">
            <a:schemeClr val="dk1"/>
          </a:fillRef>
          <a:effectRef idx="0">
            <a:schemeClr val="dk1"/>
          </a:effectRef>
          <a:fontRef idx="minor">
            <a:schemeClr val="tx1"/>
          </a:fontRef>
        </p:style>
      </p:cxnSp>
      <p:sp>
        <p:nvSpPr>
          <p:cNvPr id="69" name="CaixaDeTexto 68">
            <a:extLst>
              <a:ext uri="{FF2B5EF4-FFF2-40B4-BE49-F238E27FC236}">
                <a16:creationId xmlns:a16="http://schemas.microsoft.com/office/drawing/2014/main" id="{2E26C4BB-3F48-472A-AFD5-6E0E68A5BD2F}"/>
              </a:ext>
            </a:extLst>
          </p:cNvPr>
          <p:cNvSpPr txBox="1"/>
          <p:nvPr/>
        </p:nvSpPr>
        <p:spPr>
          <a:xfrm>
            <a:off x="310008" y="1656866"/>
            <a:ext cx="3176061" cy="1107996"/>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Noticias politicas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As(os) clientes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As amigas e amigos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Músicas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Rádio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Podcast</a:t>
            </a:r>
          </a:p>
        </p:txBody>
      </p:sp>
      <p:sp>
        <p:nvSpPr>
          <p:cNvPr id="70" name="CaixaDeTexto 69">
            <a:extLst>
              <a:ext uri="{FF2B5EF4-FFF2-40B4-BE49-F238E27FC236}">
                <a16:creationId xmlns:a16="http://schemas.microsoft.com/office/drawing/2014/main" id="{7AF293A6-995F-4CA1-8A53-9476F18E532B}"/>
              </a:ext>
            </a:extLst>
          </p:cNvPr>
          <p:cNvSpPr txBox="1"/>
          <p:nvPr/>
        </p:nvSpPr>
        <p:spPr>
          <a:xfrm>
            <a:off x="3190520" y="2048552"/>
            <a:ext cx="805452" cy="307777"/>
          </a:xfrm>
          <a:prstGeom prst="rect">
            <a:avLst/>
          </a:prstGeom>
          <a:noFill/>
        </p:spPr>
        <p:txBody>
          <a:bodyPr wrap="square" rtlCol="0">
            <a:spAutoFit/>
          </a:bodyPr>
          <a:lstStyle/>
          <a:p>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OUVE?</a:t>
            </a:r>
          </a:p>
        </p:txBody>
      </p:sp>
      <p:sp>
        <p:nvSpPr>
          <p:cNvPr id="71" name="CaixaDeTexto 70">
            <a:extLst>
              <a:ext uri="{FF2B5EF4-FFF2-40B4-BE49-F238E27FC236}">
                <a16:creationId xmlns:a16="http://schemas.microsoft.com/office/drawing/2014/main" id="{FBCA6C70-DDD7-443C-B8D6-9819A21096BD}"/>
              </a:ext>
            </a:extLst>
          </p:cNvPr>
          <p:cNvSpPr txBox="1"/>
          <p:nvPr/>
        </p:nvSpPr>
        <p:spPr>
          <a:xfrm>
            <a:off x="3752233" y="1627136"/>
            <a:ext cx="1701541" cy="307777"/>
          </a:xfrm>
          <a:prstGeom prst="rect">
            <a:avLst/>
          </a:prstGeom>
          <a:noFill/>
        </p:spPr>
        <p:txBody>
          <a:bodyPr wrap="square" rtlCol="0">
            <a:spAutoFit/>
          </a:bodyPr>
          <a:lstStyle/>
          <a:p>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PENSA E SENTE ?</a:t>
            </a:r>
          </a:p>
        </p:txBody>
      </p:sp>
      <p:sp>
        <p:nvSpPr>
          <p:cNvPr id="72" name="CaixaDeTexto 71">
            <a:extLst>
              <a:ext uri="{FF2B5EF4-FFF2-40B4-BE49-F238E27FC236}">
                <a16:creationId xmlns:a16="http://schemas.microsoft.com/office/drawing/2014/main" id="{68CE6756-08BC-4CB5-AC8F-3DE9E704FCA7}"/>
              </a:ext>
            </a:extLst>
          </p:cNvPr>
          <p:cNvSpPr txBox="1"/>
          <p:nvPr/>
        </p:nvSpPr>
        <p:spPr>
          <a:xfrm>
            <a:off x="3913810" y="2524261"/>
            <a:ext cx="1293823" cy="307777"/>
          </a:xfrm>
          <a:prstGeom prst="rect">
            <a:avLst/>
          </a:prstGeom>
          <a:noFill/>
        </p:spPr>
        <p:txBody>
          <a:bodyPr wrap="square" rtlCol="0">
            <a:spAutoFit/>
          </a:bodyPr>
          <a:lstStyle/>
          <a:p>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FALA E FAZ ?</a:t>
            </a:r>
          </a:p>
        </p:txBody>
      </p:sp>
      <p:sp>
        <p:nvSpPr>
          <p:cNvPr id="73" name="CaixaDeTexto 72">
            <a:extLst>
              <a:ext uri="{FF2B5EF4-FFF2-40B4-BE49-F238E27FC236}">
                <a16:creationId xmlns:a16="http://schemas.microsoft.com/office/drawing/2014/main" id="{BEDCCD52-9AC7-4BB3-A264-1368D8DC2893}"/>
              </a:ext>
            </a:extLst>
          </p:cNvPr>
          <p:cNvSpPr txBox="1"/>
          <p:nvPr/>
        </p:nvSpPr>
        <p:spPr>
          <a:xfrm>
            <a:off x="5193007" y="2034957"/>
            <a:ext cx="488794" cy="307777"/>
          </a:xfrm>
          <a:prstGeom prst="rect">
            <a:avLst/>
          </a:prstGeom>
          <a:noFill/>
        </p:spPr>
        <p:txBody>
          <a:bodyPr wrap="square" rtlCol="0">
            <a:spAutoFit/>
          </a:bodyPr>
          <a:lstStyle/>
          <a:p>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VÊ?</a:t>
            </a:r>
          </a:p>
        </p:txBody>
      </p:sp>
      <p:sp>
        <p:nvSpPr>
          <p:cNvPr id="74" name="CaixaDeTexto 73">
            <a:extLst>
              <a:ext uri="{FF2B5EF4-FFF2-40B4-BE49-F238E27FC236}">
                <a16:creationId xmlns:a16="http://schemas.microsoft.com/office/drawing/2014/main" id="{848E44E1-191F-4918-86B4-4808343804A0}"/>
              </a:ext>
            </a:extLst>
          </p:cNvPr>
          <p:cNvSpPr txBox="1"/>
          <p:nvPr/>
        </p:nvSpPr>
        <p:spPr>
          <a:xfrm>
            <a:off x="2650524" y="629675"/>
            <a:ext cx="2862694" cy="938719"/>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Sente Dores no corpo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Sente  Estresse</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Sente  Ansiedade</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Sente  Cansaço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Sente  Pressionada </a:t>
            </a:r>
          </a:p>
        </p:txBody>
      </p:sp>
      <p:sp>
        <p:nvSpPr>
          <p:cNvPr id="75" name="CaixaDeTexto 74">
            <a:extLst>
              <a:ext uri="{FF2B5EF4-FFF2-40B4-BE49-F238E27FC236}">
                <a16:creationId xmlns:a16="http://schemas.microsoft.com/office/drawing/2014/main" id="{848E44E1-191F-4918-86B4-4808343804A0}"/>
              </a:ext>
            </a:extLst>
          </p:cNvPr>
          <p:cNvSpPr txBox="1"/>
          <p:nvPr/>
        </p:nvSpPr>
        <p:spPr>
          <a:xfrm>
            <a:off x="4722119" y="688418"/>
            <a:ext cx="2441980" cy="769441"/>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Pensa no futuro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Pensa na família</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Pensa na própria saúde</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Pensa em dinheiro</a:t>
            </a:r>
          </a:p>
        </p:txBody>
      </p:sp>
      <p:sp>
        <p:nvSpPr>
          <p:cNvPr id="76" name="CaixaDeTexto 75">
            <a:extLst>
              <a:ext uri="{FF2B5EF4-FFF2-40B4-BE49-F238E27FC236}">
                <a16:creationId xmlns:a16="http://schemas.microsoft.com/office/drawing/2014/main" id="{42A71A62-A69B-45AC-BC92-06AD38059AEB}"/>
              </a:ext>
            </a:extLst>
          </p:cNvPr>
          <p:cNvSpPr txBox="1"/>
          <p:nvPr/>
        </p:nvSpPr>
        <p:spPr>
          <a:xfrm>
            <a:off x="5854624" y="1725701"/>
            <a:ext cx="4324687" cy="938719"/>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Redes sociais (</a:t>
            </a:r>
            <a:r>
              <a:rPr lang="pt-BR" sz="1100" err="1">
                <a:latin typeface="Open Sans" panose="020B0606030504020204" pitchFamily="34" charset="0"/>
                <a:ea typeface="Open Sans" panose="020B0606030504020204" pitchFamily="34" charset="0"/>
                <a:cs typeface="Open Sans" panose="020B0606030504020204" pitchFamily="34" charset="0"/>
              </a:rPr>
              <a:t>TikTok</a:t>
            </a:r>
            <a:r>
              <a:rPr lang="pt-BR" sz="1100">
                <a:latin typeface="Open Sans" panose="020B0606030504020204" pitchFamily="34" charset="0"/>
                <a:ea typeface="Open Sans" panose="020B0606030504020204" pitchFamily="34" charset="0"/>
                <a:cs typeface="Open Sans" panose="020B0606030504020204" pitchFamily="34" charset="0"/>
              </a:rPr>
              <a:t>, Instagram, Facebook)</a:t>
            </a:r>
          </a:p>
          <a:p>
            <a:pPr marL="285750" indent="-285750">
              <a:buFont typeface="Arial" panose="020B0604020202020204" pitchFamily="34" charset="0"/>
              <a:buChar char="•"/>
            </a:pPr>
            <a:r>
              <a:rPr lang="pt-BR" sz="1100" err="1">
                <a:latin typeface="Open Sans" panose="020B0606030504020204" pitchFamily="34" charset="0"/>
                <a:ea typeface="Open Sans" panose="020B0606030504020204" pitchFamily="34" charset="0"/>
                <a:cs typeface="Open Sans" panose="020B0606030504020204" pitchFamily="34" charset="0"/>
              </a:rPr>
              <a:t>MarketPlace</a:t>
            </a:r>
            <a:r>
              <a:rPr lang="pt-BR" sz="1100">
                <a:latin typeface="Open Sans" panose="020B0606030504020204" pitchFamily="34" charset="0"/>
                <a:ea typeface="Open Sans" panose="020B0606030504020204" pitchFamily="34" charset="0"/>
                <a:cs typeface="Open Sans" panose="020B0606030504020204" pitchFamily="34" charset="0"/>
              </a:rPr>
              <a:t> (Facebook, OLX)</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Filmes \ Series</a:t>
            </a:r>
          </a:p>
          <a:p>
            <a:pPr marL="285750" indent="-285750">
              <a:buFont typeface="Arial" panose="020B0604020202020204" pitchFamily="34" charset="0"/>
              <a:buChar char="•"/>
            </a:pPr>
            <a:r>
              <a:rPr lang="pt-BR" sz="1100" err="1">
                <a:latin typeface="Open Sans" panose="020B0606030504020204" pitchFamily="34" charset="0"/>
                <a:ea typeface="Open Sans" panose="020B0606030504020204" pitchFamily="34" charset="0"/>
                <a:cs typeface="Open Sans" panose="020B0606030504020204" pitchFamily="34" charset="0"/>
              </a:rPr>
              <a:t>Whatsapp</a:t>
            </a:r>
            <a:endParaRPr lang="pt-BR" sz="110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Televisão (Jornal)</a:t>
            </a:r>
          </a:p>
        </p:txBody>
      </p:sp>
      <p:sp>
        <p:nvSpPr>
          <p:cNvPr id="77" name="CaixaDeTexto 76">
            <a:extLst>
              <a:ext uri="{FF2B5EF4-FFF2-40B4-BE49-F238E27FC236}">
                <a16:creationId xmlns:a16="http://schemas.microsoft.com/office/drawing/2014/main" id="{51D5D471-E281-4681-8746-5E36E5A851F5}"/>
              </a:ext>
            </a:extLst>
          </p:cNvPr>
          <p:cNvSpPr txBox="1"/>
          <p:nvPr/>
        </p:nvSpPr>
        <p:spPr>
          <a:xfrm>
            <a:off x="1852436" y="3039555"/>
            <a:ext cx="3481620" cy="600164"/>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Faz vendas de produtos ou serviços.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Faz trabalhos excessivos.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Faz pesquisas de novas tendencias.</a:t>
            </a:r>
          </a:p>
        </p:txBody>
      </p:sp>
      <p:sp>
        <p:nvSpPr>
          <p:cNvPr id="78" name="CaixaDeTexto 77">
            <a:extLst>
              <a:ext uri="{FF2B5EF4-FFF2-40B4-BE49-F238E27FC236}">
                <a16:creationId xmlns:a16="http://schemas.microsoft.com/office/drawing/2014/main" id="{5DEC5C2D-DD94-4B8A-B6B4-0149A21BE1B2}"/>
              </a:ext>
            </a:extLst>
          </p:cNvPr>
          <p:cNvSpPr txBox="1"/>
          <p:nvPr/>
        </p:nvSpPr>
        <p:spPr>
          <a:xfrm>
            <a:off x="4722119" y="2966355"/>
            <a:ext cx="3108646" cy="769441"/>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Fala sobre o trabalho.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Fala com muitas pessoas sobre. perspectivas de vida.</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Fala sobre empreendimentos.</a:t>
            </a:r>
          </a:p>
        </p:txBody>
      </p:sp>
      <p:sp>
        <p:nvSpPr>
          <p:cNvPr id="79" name="CaixaDeTexto 78">
            <a:extLst>
              <a:ext uri="{FF2B5EF4-FFF2-40B4-BE49-F238E27FC236}">
                <a16:creationId xmlns:a16="http://schemas.microsoft.com/office/drawing/2014/main" id="{1B27D237-ABC9-489C-A1F7-48325763E962}"/>
              </a:ext>
            </a:extLst>
          </p:cNvPr>
          <p:cNvSpPr txBox="1"/>
          <p:nvPr/>
        </p:nvSpPr>
        <p:spPr>
          <a:xfrm>
            <a:off x="464113" y="3783663"/>
            <a:ext cx="2539999" cy="307777"/>
          </a:xfrm>
          <a:prstGeom prst="rect">
            <a:avLst/>
          </a:prstGeom>
          <a:noFill/>
        </p:spPr>
        <p:txBody>
          <a:bodyPr wrap="square" rtlCol="0">
            <a:spAutoFit/>
          </a:bodyPr>
          <a:lstStyle/>
          <a:p>
            <a:r>
              <a:rPr lang="pt-BR">
                <a:highlight>
                  <a:srgbClr val="DAD2F1"/>
                </a:highlight>
                <a:latin typeface="Open Sans" panose="020B0606030504020204" pitchFamily="34" charset="0"/>
                <a:ea typeface="Open Sans" panose="020B0606030504020204" pitchFamily="34" charset="0"/>
                <a:cs typeface="Open Sans" panose="020B0606030504020204" pitchFamily="34" charset="0"/>
              </a:rPr>
              <a:t>Quais são as </a:t>
            </a:r>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DORES</a:t>
            </a:r>
            <a:r>
              <a:rPr lang="pt-BR">
                <a:highlight>
                  <a:srgbClr val="DAD2F1"/>
                </a:highlight>
                <a:latin typeface="Open Sans" panose="020B0606030504020204" pitchFamily="34" charset="0"/>
                <a:ea typeface="Open Sans" panose="020B0606030504020204" pitchFamily="34" charset="0"/>
                <a:cs typeface="Open Sans" panose="020B0606030504020204" pitchFamily="34" charset="0"/>
              </a:rPr>
              <a:t>?</a:t>
            </a:r>
          </a:p>
        </p:txBody>
      </p:sp>
      <p:sp>
        <p:nvSpPr>
          <p:cNvPr id="80" name="CaixaDeTexto 79">
            <a:extLst>
              <a:ext uri="{FF2B5EF4-FFF2-40B4-BE49-F238E27FC236}">
                <a16:creationId xmlns:a16="http://schemas.microsoft.com/office/drawing/2014/main" id="{A8ACBED5-51E9-4721-8AC4-05EEA68FE2FB}"/>
              </a:ext>
            </a:extLst>
          </p:cNvPr>
          <p:cNvSpPr txBox="1"/>
          <p:nvPr/>
        </p:nvSpPr>
        <p:spPr>
          <a:xfrm>
            <a:off x="127682" y="4149607"/>
            <a:ext cx="4484497" cy="938719"/>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Medo do empreendimento não dar certo .</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Orçamento limitado.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Possibilidade de faltar coisas no estoque.</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Medo de se machucar ou ficar doente e não poder trabalhar.</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Muitas tarefas simultâneas / Rotina sobrecarregada.</a:t>
            </a:r>
          </a:p>
        </p:txBody>
      </p:sp>
      <p:sp>
        <p:nvSpPr>
          <p:cNvPr id="81" name="CaixaDeTexto 80">
            <a:extLst>
              <a:ext uri="{FF2B5EF4-FFF2-40B4-BE49-F238E27FC236}">
                <a16:creationId xmlns:a16="http://schemas.microsoft.com/office/drawing/2014/main" id="{4F43D1C0-E0A4-4D9F-98CD-DEA244B4F00C}"/>
              </a:ext>
            </a:extLst>
          </p:cNvPr>
          <p:cNvSpPr txBox="1"/>
          <p:nvPr/>
        </p:nvSpPr>
        <p:spPr>
          <a:xfrm>
            <a:off x="4948610" y="3827822"/>
            <a:ext cx="3651095" cy="307777"/>
          </a:xfrm>
          <a:prstGeom prst="rect">
            <a:avLst/>
          </a:prstGeom>
          <a:noFill/>
        </p:spPr>
        <p:txBody>
          <a:bodyPr wrap="square" rtlCol="0">
            <a:spAutoFit/>
          </a:bodyPr>
          <a:lstStyle/>
          <a:p>
            <a:r>
              <a:rPr lang="pt-BR">
                <a:highlight>
                  <a:srgbClr val="DAD2F1"/>
                </a:highlight>
                <a:latin typeface="Open Sans" panose="020B0606030504020204" pitchFamily="34" charset="0"/>
                <a:ea typeface="Open Sans" panose="020B0606030504020204" pitchFamily="34" charset="0"/>
                <a:cs typeface="Open Sans" panose="020B0606030504020204" pitchFamily="34" charset="0"/>
              </a:rPr>
              <a:t>Quais são as </a:t>
            </a:r>
            <a:r>
              <a:rPr lang="pt-BR" b="1">
                <a:highlight>
                  <a:srgbClr val="DAD2F1"/>
                </a:highlight>
                <a:latin typeface="Open Sans" panose="020B0606030504020204" pitchFamily="34" charset="0"/>
                <a:ea typeface="Open Sans" panose="020B0606030504020204" pitchFamily="34" charset="0"/>
                <a:cs typeface="Open Sans" panose="020B0606030504020204" pitchFamily="34" charset="0"/>
              </a:rPr>
              <a:t>NECESSIDADES </a:t>
            </a:r>
            <a:r>
              <a:rPr lang="pt-BR">
                <a:highlight>
                  <a:srgbClr val="DAD2F1"/>
                </a:highlight>
                <a:latin typeface="Open Sans" panose="020B0606030504020204" pitchFamily="34" charset="0"/>
                <a:ea typeface="Open Sans" panose="020B0606030504020204" pitchFamily="34" charset="0"/>
                <a:cs typeface="Open Sans" panose="020B0606030504020204" pitchFamily="34" charset="0"/>
              </a:rPr>
              <a:t>?</a:t>
            </a:r>
          </a:p>
        </p:txBody>
      </p:sp>
      <p:sp>
        <p:nvSpPr>
          <p:cNvPr id="82" name="CaixaDeTexto 81">
            <a:extLst>
              <a:ext uri="{FF2B5EF4-FFF2-40B4-BE49-F238E27FC236}">
                <a16:creationId xmlns:a16="http://schemas.microsoft.com/office/drawing/2014/main" id="{9963E216-4D5C-48AE-87D3-EE58AF318505}"/>
              </a:ext>
            </a:extLst>
          </p:cNvPr>
          <p:cNvSpPr txBox="1"/>
          <p:nvPr/>
        </p:nvSpPr>
        <p:spPr>
          <a:xfrm>
            <a:off x="4612179" y="4126245"/>
            <a:ext cx="4109759" cy="769441"/>
          </a:xfrm>
          <a:prstGeom prst="rect">
            <a:avLst/>
          </a:prstGeom>
          <a:noFill/>
        </p:spPr>
        <p:txBody>
          <a:bodyPr wrap="square" rtlCol="0">
            <a:spAutoFit/>
          </a:bodyPr>
          <a:lstStyle/>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Melhor organização.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Mais responsabilidade com gastos.</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Empreendimento dar certo.</a:t>
            </a:r>
          </a:p>
          <a:p>
            <a:pPr marL="285750" indent="-285750">
              <a:buFont typeface="Arial" panose="020B0604020202020204" pitchFamily="34" charset="0"/>
              <a:buChar char="•"/>
            </a:pPr>
            <a:r>
              <a:rPr lang="pt-BR" sz="1100">
                <a:latin typeface="Open Sans" panose="020B0606030504020204" pitchFamily="34" charset="0"/>
                <a:ea typeface="Open Sans" panose="020B0606030504020204" pitchFamily="34" charset="0"/>
                <a:cs typeface="Open Sans" panose="020B0606030504020204" pitchFamily="34" charset="0"/>
              </a:rPr>
              <a:t>Mais fluxo de caixa.</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CONTENU DE CE MODÈLE</a:t>
            </a:r>
            <a:endParaRPr dirty="0"/>
          </a:p>
        </p:txBody>
      </p:sp>
      <p:sp>
        <p:nvSpPr>
          <p:cNvPr id="214" name="Google Shape;214;p36"/>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Voici ce que vous trouverez dans ce modèle Slidesgo :</a:t>
            </a:r>
            <a:endParaRPr/>
          </a:p>
          <a:p>
            <a:pPr marL="457200" lvl="0" indent="-298450" algn="l" rtl="0">
              <a:spcBef>
                <a:spcPts val="0"/>
              </a:spcBef>
              <a:spcAft>
                <a:spcPts val="0"/>
              </a:spcAft>
              <a:buClr>
                <a:schemeClr val="dk1"/>
              </a:buClr>
              <a:buSzPts val="1100"/>
              <a:buAutoNum type="arabicPeriod"/>
            </a:pPr>
            <a:r>
              <a:rPr lang="en"/>
              <a:t>Une structure de diapositives basée sur une présentation marketing, que vous pouvez facilement adapter à vos besoins. Pour plus d'informations sur la modification du modèle, veuillez visiter </a:t>
            </a:r>
            <a:r>
              <a:rPr lang="en" b="1">
                <a:uFill>
                  <a:noFill/>
                </a:uFill>
                <a:hlinkClick r:id="rId3"/>
              </a:rPr>
              <a:t>Slidesgo School</a:t>
            </a:r>
            <a:r>
              <a:rPr lang="en" b="1"/>
              <a:t> </a:t>
            </a:r>
            <a:r>
              <a:rPr lang="en"/>
              <a:t>ou lire nos </a:t>
            </a:r>
            <a:r>
              <a:rPr lang="en" b="1">
                <a:uFill>
                  <a:noFill/>
                </a:uFill>
                <a:hlinkClick r:id="rId4"/>
              </a:rPr>
              <a:t>FAQ</a:t>
            </a:r>
            <a:r>
              <a:rPr lang="en"/>
              <a:t>.</a:t>
            </a:r>
            <a:endParaRPr/>
          </a:p>
          <a:p>
            <a:pPr marL="457200" lvl="0" indent="-298450" algn="l" rtl="0">
              <a:spcBef>
                <a:spcPts val="0"/>
              </a:spcBef>
              <a:spcAft>
                <a:spcPts val="0"/>
              </a:spcAft>
              <a:buClr>
                <a:schemeClr val="dk1"/>
              </a:buClr>
              <a:buSzPts val="1100"/>
              <a:buAutoNum type="arabicPeriod"/>
            </a:pPr>
            <a:r>
              <a:rPr lang="en"/>
              <a:t>Un assortiment de ressources graphiques pouvant être utilisées dans la présentation se trouve dans la diapositive des </a:t>
            </a:r>
            <a:r>
              <a:rPr lang="en" b="1">
                <a:uFill>
                  <a:noFill/>
                </a:uFill>
                <a:hlinkClick r:id="rId5" action="ppaction://hlinksldjump"/>
              </a:rPr>
              <a:t>ressources alternatives</a:t>
            </a:r>
            <a:r>
              <a:rPr lang="en"/>
              <a:t>.</a:t>
            </a:r>
            <a:endParaRPr/>
          </a:p>
          <a:p>
            <a:pPr marL="457200" lvl="0" indent="-298450" algn="l" rtl="0">
              <a:spcBef>
                <a:spcPts val="0"/>
              </a:spcBef>
              <a:spcAft>
                <a:spcPts val="0"/>
              </a:spcAft>
              <a:buClr>
                <a:schemeClr val="dk1"/>
              </a:buClr>
              <a:buSzPts val="1100"/>
              <a:buAutoNum type="arabicPeriod"/>
            </a:pPr>
            <a:r>
              <a:rPr lang="en"/>
              <a:t>Une </a:t>
            </a:r>
            <a:r>
              <a:rPr lang="en" b="1">
                <a:uFill>
                  <a:noFill/>
                </a:uFill>
                <a:hlinkClick r:id="rId6" action="ppaction://hlinksldjump"/>
              </a:rPr>
              <a:t>diapositive de remerciement</a:t>
            </a:r>
            <a:r>
              <a:rPr lang="en"/>
              <a:t>, que vous devez conserver afin que les crédits appropriés pour notre conception soient donnés.</a:t>
            </a:r>
            <a:endParaRPr/>
          </a:p>
          <a:p>
            <a:pPr marL="457200" lvl="0" indent="-298450" algn="l" rtl="0">
              <a:spcBef>
                <a:spcPts val="0"/>
              </a:spcBef>
              <a:spcAft>
                <a:spcPts val="0"/>
              </a:spcAft>
              <a:buClr>
                <a:schemeClr val="dk1"/>
              </a:buClr>
              <a:buSzPts val="1100"/>
              <a:buAutoNum type="arabicPeriod"/>
            </a:pPr>
            <a:r>
              <a:rPr lang="en"/>
              <a:t>Une </a:t>
            </a:r>
            <a:r>
              <a:rPr lang="en" b="1">
                <a:uFill>
                  <a:noFill/>
                </a:uFill>
                <a:hlinkClick r:id="rId7" action="ppaction://hlinksldjump"/>
              </a:rPr>
              <a:t>diapositive de ressources</a:t>
            </a:r>
            <a:r>
              <a:rPr lang="en"/>
              <a:t>, où vous trouverez des liens vers tous les éléments utilisés dans le modèle.</a:t>
            </a:r>
            <a:endParaRPr/>
          </a:p>
          <a:p>
            <a:pPr marL="457200" lvl="0" indent="-298450" algn="l" rtl="0">
              <a:spcBef>
                <a:spcPts val="0"/>
              </a:spcBef>
              <a:spcAft>
                <a:spcPts val="0"/>
              </a:spcAft>
              <a:buClr>
                <a:schemeClr val="dk1"/>
              </a:buClr>
              <a:buSzPts val="1100"/>
              <a:buAutoNum type="arabicPeriod"/>
            </a:pPr>
            <a:r>
              <a:rPr lang="en" b="1">
                <a:uFill>
                  <a:noFill/>
                </a:uFill>
                <a:hlinkClick r:id="rId8" action="ppaction://hlinksldjump"/>
              </a:rPr>
              <a:t>Mode d'emploi</a:t>
            </a:r>
            <a:r>
              <a:rPr lang="en" b="1"/>
              <a:t>.</a:t>
            </a:r>
            <a:endParaRPr b="1"/>
          </a:p>
          <a:p>
            <a:pPr marL="457200" lvl="0" indent="-298450" algn="l" rtl="0">
              <a:spcBef>
                <a:spcPts val="0"/>
              </a:spcBef>
              <a:spcAft>
                <a:spcPts val="0"/>
              </a:spcAft>
              <a:buClr>
                <a:schemeClr val="dk1"/>
              </a:buClr>
              <a:buSzPts val="1100"/>
              <a:buAutoNum type="arabicPeriod"/>
            </a:pPr>
            <a:r>
              <a:rPr lang="en"/>
              <a:t>Diapositives finales avec :</a:t>
            </a:r>
            <a:endParaRPr/>
          </a:p>
          <a:p>
            <a:pPr marL="971550" lvl="0" indent="-298450" algn="l" rtl="0">
              <a:spcBef>
                <a:spcPts val="0"/>
              </a:spcBef>
              <a:spcAft>
                <a:spcPts val="0"/>
              </a:spcAft>
              <a:buSzPts val="1100"/>
              <a:buChar char="●"/>
            </a:pPr>
            <a:r>
              <a:rPr lang="en" b="1">
                <a:uFill>
                  <a:noFill/>
                </a:uFill>
                <a:hlinkClick r:id="rId9" action="ppaction://hlinksldjump"/>
              </a:rPr>
              <a:t>Les</a:t>
            </a:r>
            <a:r>
              <a:rPr lang="en">
                <a:uFill>
                  <a:noFill/>
                </a:uFill>
                <a:hlinkClick r:id="rId9" action="ppaction://hlinksldjump"/>
              </a:rPr>
              <a:t> </a:t>
            </a:r>
            <a:r>
              <a:rPr lang="en" b="1">
                <a:uFill>
                  <a:noFill/>
                </a:uFill>
                <a:hlinkClick r:id="rId9" action="ppaction://hlinksldjump"/>
              </a:rPr>
              <a:t>polices et les couleurs</a:t>
            </a:r>
            <a:r>
              <a:rPr lang="en"/>
              <a:t> utilisées dans le modèle.</a:t>
            </a:r>
            <a:endParaRPr/>
          </a:p>
          <a:p>
            <a:pPr marL="971550" lvl="0" indent="-298450" algn="l" rtl="0">
              <a:spcBef>
                <a:spcPts val="0"/>
              </a:spcBef>
              <a:spcAft>
                <a:spcPts val="0"/>
              </a:spcAft>
              <a:buSzPts val="1100"/>
              <a:buChar char="●"/>
            </a:pPr>
            <a:r>
              <a:rPr lang="en"/>
              <a:t>Une </a:t>
            </a:r>
            <a:r>
              <a:rPr lang="en" b="1">
                <a:uFill>
                  <a:noFill/>
                </a:uFill>
                <a:hlinkClick r:id="rId10" action="ppaction://hlinksldjump"/>
              </a:rPr>
              <a:t>sélection d'illustrations</a:t>
            </a:r>
            <a:r>
              <a:rPr lang="en"/>
              <a:t>. Vous pouvez également les personnaliser et les animer à votre guise avec l'éditeur en ligne. Visitez </a:t>
            </a:r>
            <a:r>
              <a:rPr lang="en" b="1">
                <a:uFill>
                  <a:noFill/>
                </a:uFill>
                <a:hlinkClick r:id="rId11"/>
              </a:rPr>
              <a:t>Storyset</a:t>
            </a:r>
            <a:r>
              <a:rPr lang="en" b="1"/>
              <a:t> </a:t>
            </a:r>
            <a:r>
              <a:rPr lang="en"/>
              <a:t>pour en savoir plus.</a:t>
            </a:r>
            <a:endParaRPr/>
          </a:p>
          <a:p>
            <a:pPr marL="971550" lvl="0" indent="-298450" algn="l" rtl="0">
              <a:spcBef>
                <a:spcPts val="0"/>
              </a:spcBef>
              <a:spcAft>
                <a:spcPts val="0"/>
              </a:spcAft>
              <a:buSzPts val="1100"/>
              <a:buChar char="●"/>
            </a:pPr>
            <a:r>
              <a:rPr lang="en"/>
              <a:t>Plus de </a:t>
            </a:r>
            <a:r>
              <a:rPr lang="en" b="1">
                <a:uFill>
                  <a:noFill/>
                </a:uFill>
                <a:hlinkClick r:id="rId12" action="ppaction://hlinksldjump"/>
              </a:rPr>
              <a:t>ressources infographiques</a:t>
            </a:r>
            <a:r>
              <a:rPr lang="en"/>
              <a:t>, dont la taille et la couleur peuvent être modifiées.</a:t>
            </a:r>
            <a:endParaRPr/>
          </a:p>
          <a:p>
            <a:pPr marL="971550" lvl="0" indent="-298450" algn="l" rtl="0">
              <a:spcBef>
                <a:spcPts val="0"/>
              </a:spcBef>
              <a:spcAft>
                <a:spcPts val="0"/>
              </a:spcAft>
              <a:buSzPts val="1100"/>
              <a:buChar char="●"/>
            </a:pPr>
            <a:r>
              <a:rPr lang="en"/>
              <a:t>Ensembles </a:t>
            </a:r>
            <a:r>
              <a:rPr lang="en" b="1">
                <a:uFill>
                  <a:noFill/>
                </a:uFill>
                <a:hlinkClick r:id="rId13" action="ppaction://hlinksldjump"/>
              </a:rPr>
              <a:t>d'icônes personnalisables</a:t>
            </a:r>
            <a:r>
              <a:rPr lang="en"/>
              <a:t> des thèmes suivants : général, affaires, avatar, processus créatif, éducation, aide et support, médical, nature, arts du spectacle, SEO et marketing, et travail en équipe.</a:t>
            </a:r>
            <a:endParaRPr/>
          </a:p>
          <a:p>
            <a:pPr marL="0" lvl="0" indent="0" algn="l" rtl="0">
              <a:spcBef>
                <a:spcPts val="0"/>
              </a:spcBef>
              <a:spcAft>
                <a:spcPts val="0"/>
              </a:spcAft>
              <a:buClr>
                <a:schemeClr val="hlink"/>
              </a:buClr>
              <a:buSzPts val="1100"/>
              <a:buFont typeface="Arial"/>
              <a:buNone/>
            </a:pPr>
            <a:r>
              <a:rPr lang="en"/>
              <a:t>Vous pouvez supprimer cette diapositive lorsque vous avez terminé de modifier la présentation.</a:t>
            </a:r>
            <a:endParaRPr/>
          </a:p>
        </p:txBody>
      </p:sp>
    </p:spTree>
    <p:extLst>
      <p:ext uri="{BB962C8B-B14F-4D97-AF65-F5344CB8AC3E}">
        <p14:creationId xmlns:p14="http://schemas.microsoft.com/office/powerpoint/2010/main" val="1146962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720000" y="577825"/>
            <a:ext cx="3201900" cy="14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UNE IMAGE VAUT MILLE MOTS</a:t>
            </a:r>
            <a:endParaRPr/>
          </a:p>
        </p:txBody>
      </p:sp>
      <p:sp>
        <p:nvSpPr>
          <p:cNvPr id="256" name="Google Shape;256;p40"/>
          <p:cNvSpPr/>
          <p:nvPr/>
        </p:nvSpPr>
        <p:spPr>
          <a:xfrm>
            <a:off x="828750" y="1884925"/>
            <a:ext cx="2791800" cy="13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À PROPOS DE NOUS</a:t>
            </a:r>
            <a:endParaRPr/>
          </a:p>
        </p:txBody>
      </p:sp>
      <p:sp>
        <p:nvSpPr>
          <p:cNvPr id="262" name="Google Shape;262;p41"/>
          <p:cNvSpPr txBox="1">
            <a:spLocks noGrp="1"/>
          </p:cNvSpPr>
          <p:nvPr>
            <p:ph type="subTitle" idx="1"/>
          </p:nvPr>
        </p:nvSpPr>
        <p:spPr>
          <a:xfrm>
            <a:off x="1352025" y="3381675"/>
            <a:ext cx="2592900" cy="83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Mercure est la planète la plus petite du système solaire. Elle n’est qu’un peu plus grande que la Lune</a:t>
            </a:r>
            <a:endParaRPr/>
          </a:p>
        </p:txBody>
      </p:sp>
      <p:sp>
        <p:nvSpPr>
          <p:cNvPr id="263" name="Google Shape;263;p41"/>
          <p:cNvSpPr txBox="1">
            <a:spLocks noGrp="1"/>
          </p:cNvSpPr>
          <p:nvPr>
            <p:ph type="title" idx="2"/>
          </p:nvPr>
        </p:nvSpPr>
        <p:spPr>
          <a:xfrm>
            <a:off x="1352014" y="2958650"/>
            <a:ext cx="25929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MERCURE</a:t>
            </a:r>
            <a:endParaRPr/>
          </a:p>
        </p:txBody>
      </p:sp>
      <p:sp>
        <p:nvSpPr>
          <p:cNvPr id="264" name="Google Shape;264;p41"/>
          <p:cNvSpPr txBox="1">
            <a:spLocks noGrp="1"/>
          </p:cNvSpPr>
          <p:nvPr>
            <p:ph type="title" idx="3"/>
          </p:nvPr>
        </p:nvSpPr>
        <p:spPr>
          <a:xfrm>
            <a:off x="5199089" y="2958650"/>
            <a:ext cx="25929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VÉNUS</a:t>
            </a:r>
            <a:endParaRPr/>
          </a:p>
        </p:txBody>
      </p:sp>
      <p:sp>
        <p:nvSpPr>
          <p:cNvPr id="265" name="Google Shape;265;p41"/>
          <p:cNvSpPr txBox="1">
            <a:spLocks noGrp="1"/>
          </p:cNvSpPr>
          <p:nvPr>
            <p:ph type="subTitle" idx="4"/>
          </p:nvPr>
        </p:nvSpPr>
        <p:spPr>
          <a:xfrm>
            <a:off x="5199100" y="3381675"/>
            <a:ext cx="2592900" cy="83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Vénus a un beau nom et est la deuxième planète à partir du Soleil. Elle est chaude et a une atmosphère toxique</a:t>
            </a:r>
            <a:endParaRPr/>
          </a:p>
        </p:txBody>
      </p:sp>
      <p:sp>
        <p:nvSpPr>
          <p:cNvPr id="266" name="Google Shape;266;p41"/>
          <p:cNvSpPr/>
          <p:nvPr/>
        </p:nvSpPr>
        <p:spPr>
          <a:xfrm>
            <a:off x="25" y="1985675"/>
            <a:ext cx="37806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a:off x="5363400" y="1985675"/>
            <a:ext cx="37806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41"/>
          <p:cNvGrpSpPr/>
          <p:nvPr/>
        </p:nvGrpSpPr>
        <p:grpSpPr>
          <a:xfrm>
            <a:off x="1468154" y="2136506"/>
            <a:ext cx="416667" cy="416538"/>
            <a:chOff x="5642475" y="1435075"/>
            <a:chExt cx="481975" cy="481825"/>
          </a:xfrm>
        </p:grpSpPr>
        <p:sp>
          <p:nvSpPr>
            <p:cNvPr id="269" name="Google Shape;269;p4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0" name="Google Shape;270;p4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1" name="Google Shape;271;p4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2" name="Google Shape;272;p41"/>
          <p:cNvGrpSpPr/>
          <p:nvPr/>
        </p:nvGrpSpPr>
        <p:grpSpPr>
          <a:xfrm>
            <a:off x="7292554" y="2137242"/>
            <a:ext cx="416659" cy="415066"/>
            <a:chOff x="898875" y="4399275"/>
            <a:chExt cx="483700" cy="481850"/>
          </a:xfrm>
        </p:grpSpPr>
        <p:sp>
          <p:nvSpPr>
            <p:cNvPr id="273" name="Google Shape;273;p4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4" name="Google Shape;274;p41"/>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5" name="Google Shape;275;p4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 name="Google Shape;276;p4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4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8" name="Google Shape;278;p4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9" name="Google Shape;279;p4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0" name="Google Shape;280;p4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84"/>
        <p:cNvGrpSpPr/>
        <p:nvPr/>
      </p:nvGrpSpPr>
      <p:grpSpPr>
        <a:xfrm>
          <a:off x="0" y="0"/>
          <a:ext cx="0" cy="0"/>
          <a:chOff x="0" y="0"/>
          <a:chExt cx="0" cy="0"/>
        </a:xfrm>
      </p:grpSpPr>
      <p:sp>
        <p:nvSpPr>
          <p:cNvPr id="285" name="Google Shape;285;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 PRINCIPES DIRECTEURS</a:t>
            </a:r>
            <a:endParaRPr/>
          </a:p>
        </p:txBody>
      </p:sp>
      <p:sp>
        <p:nvSpPr>
          <p:cNvPr id="286" name="Google Shape;286;p42"/>
          <p:cNvSpPr txBox="1">
            <a:spLocks noGrp="1"/>
          </p:cNvSpPr>
          <p:nvPr>
            <p:ph type="title" idx="2"/>
          </p:nvPr>
        </p:nvSpPr>
        <p:spPr>
          <a:xfrm>
            <a:off x="720000"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MERCURE</a:t>
            </a:r>
            <a:endParaRPr/>
          </a:p>
        </p:txBody>
      </p:sp>
      <p:sp>
        <p:nvSpPr>
          <p:cNvPr id="287" name="Google Shape;287;p42"/>
          <p:cNvSpPr txBox="1">
            <a:spLocks noGrp="1"/>
          </p:cNvSpPr>
          <p:nvPr>
            <p:ph type="subTitle" idx="1"/>
          </p:nvPr>
        </p:nvSpPr>
        <p:spPr>
          <a:xfrm>
            <a:off x="720000" y="3212425"/>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C’est la planète la plus proche du Soleil et la plus petite du système solaire</a:t>
            </a:r>
            <a:endParaRPr/>
          </a:p>
        </p:txBody>
      </p:sp>
      <p:sp>
        <p:nvSpPr>
          <p:cNvPr id="288" name="Google Shape;288;p42"/>
          <p:cNvSpPr txBox="1">
            <a:spLocks noGrp="1"/>
          </p:cNvSpPr>
          <p:nvPr>
            <p:ph type="title" idx="3"/>
          </p:nvPr>
        </p:nvSpPr>
        <p:spPr>
          <a:xfrm>
            <a:off x="3361363"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VÉNUS</a:t>
            </a:r>
            <a:endParaRPr/>
          </a:p>
        </p:txBody>
      </p:sp>
      <p:sp>
        <p:nvSpPr>
          <p:cNvPr id="289" name="Google Shape;289;p42"/>
          <p:cNvSpPr txBox="1">
            <a:spLocks noGrp="1"/>
          </p:cNvSpPr>
          <p:nvPr>
            <p:ph type="subTitle" idx="4"/>
          </p:nvPr>
        </p:nvSpPr>
        <p:spPr>
          <a:xfrm>
            <a:off x="3361362" y="3212425"/>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Vénus a un beau nom et est la deuxième planète à partir du Soleil</a:t>
            </a:r>
            <a:endParaRPr/>
          </a:p>
        </p:txBody>
      </p:sp>
      <p:sp>
        <p:nvSpPr>
          <p:cNvPr id="290" name="Google Shape;290;p42"/>
          <p:cNvSpPr txBox="1">
            <a:spLocks noGrp="1"/>
          </p:cNvSpPr>
          <p:nvPr>
            <p:ph type="title" idx="5"/>
          </p:nvPr>
        </p:nvSpPr>
        <p:spPr>
          <a:xfrm>
            <a:off x="6002725"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291" name="Google Shape;291;p42"/>
          <p:cNvSpPr txBox="1">
            <a:spLocks noGrp="1"/>
          </p:cNvSpPr>
          <p:nvPr>
            <p:ph type="subTitle" idx="6"/>
          </p:nvPr>
        </p:nvSpPr>
        <p:spPr>
          <a:xfrm>
            <a:off x="6002725" y="3212425"/>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Malgré sa couleur rouge, Mars est en fait un endroit extrêmement froid</a:t>
            </a:r>
            <a:endParaRPr/>
          </a:p>
        </p:txBody>
      </p:sp>
      <p:sp>
        <p:nvSpPr>
          <p:cNvPr id="292" name="Google Shape;292;p42"/>
          <p:cNvSpPr/>
          <p:nvPr/>
        </p:nvSpPr>
        <p:spPr>
          <a:xfrm>
            <a:off x="819215" y="1814250"/>
            <a:ext cx="6927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3460123" y="1814250"/>
            <a:ext cx="6927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2"/>
          <p:cNvSpPr/>
          <p:nvPr/>
        </p:nvSpPr>
        <p:spPr>
          <a:xfrm>
            <a:off x="6101031" y="1814250"/>
            <a:ext cx="692700" cy="7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42"/>
          <p:cNvGrpSpPr/>
          <p:nvPr/>
        </p:nvGrpSpPr>
        <p:grpSpPr>
          <a:xfrm>
            <a:off x="943101" y="1956720"/>
            <a:ext cx="444428" cy="433261"/>
            <a:chOff x="-31817400" y="3910025"/>
            <a:chExt cx="301675" cy="294075"/>
          </a:xfrm>
        </p:grpSpPr>
        <p:sp>
          <p:nvSpPr>
            <p:cNvPr id="296" name="Google Shape;296;p4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42"/>
          <p:cNvGrpSpPr/>
          <p:nvPr/>
        </p:nvGrpSpPr>
        <p:grpSpPr>
          <a:xfrm>
            <a:off x="3583452" y="1949948"/>
            <a:ext cx="444432" cy="446805"/>
            <a:chOff x="-33286325" y="3944800"/>
            <a:chExt cx="291450" cy="293025"/>
          </a:xfrm>
        </p:grpSpPr>
        <p:sp>
          <p:nvSpPr>
            <p:cNvPr id="300" name="Google Shape;300;p4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42"/>
          <p:cNvGrpSpPr/>
          <p:nvPr/>
        </p:nvGrpSpPr>
        <p:grpSpPr>
          <a:xfrm>
            <a:off x="6218191" y="1950805"/>
            <a:ext cx="444432" cy="445089"/>
            <a:chOff x="-31093575" y="3552550"/>
            <a:chExt cx="291450" cy="291900"/>
          </a:xfrm>
        </p:grpSpPr>
        <p:sp>
          <p:nvSpPr>
            <p:cNvPr id="305" name="Google Shape;305;p4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0211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717475" y="1113000"/>
            <a:ext cx="3597000" cy="25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MOTS GÉNIAUX</a:t>
            </a:r>
            <a:endParaRPr/>
          </a:p>
        </p:txBody>
      </p:sp>
      <p:sp>
        <p:nvSpPr>
          <p:cNvPr id="408" name="Google Shape;408;p45"/>
          <p:cNvSpPr/>
          <p:nvPr/>
        </p:nvSpPr>
        <p:spPr>
          <a:xfrm>
            <a:off x="720000" y="3505488"/>
            <a:ext cx="2791800" cy="13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45"/>
          <p:cNvPicPr preferRelativeResize="0"/>
          <p:nvPr/>
        </p:nvPicPr>
        <p:blipFill>
          <a:blip r:embed="rId3">
            <a:alphaModFix/>
          </a:blip>
          <a:stretch>
            <a:fillRect/>
          </a:stretch>
        </p:blipFill>
        <p:spPr>
          <a:xfrm>
            <a:off x="4785775" y="533675"/>
            <a:ext cx="4076150" cy="4076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13"/>
        <p:cNvGrpSpPr/>
        <p:nvPr/>
      </p:nvGrpSpPr>
      <p:grpSpPr>
        <a:xfrm>
          <a:off x="0" y="0"/>
          <a:ext cx="0" cy="0"/>
          <a:chOff x="0" y="0"/>
          <a:chExt cx="0" cy="0"/>
        </a:xfrm>
      </p:grpSpPr>
      <p:pic>
        <p:nvPicPr>
          <p:cNvPr id="414" name="Google Shape;414;p46"/>
          <p:cNvPicPr preferRelativeResize="0"/>
          <p:nvPr/>
        </p:nvPicPr>
        <p:blipFill rotWithShape="1">
          <a:blip r:embed="rId3">
            <a:alphaModFix/>
          </a:blip>
          <a:srcRect t="9879" b="13356"/>
          <a:stretch/>
        </p:blipFill>
        <p:spPr>
          <a:xfrm>
            <a:off x="2657700" y="2204525"/>
            <a:ext cx="3828600" cy="2938975"/>
          </a:xfrm>
          <a:prstGeom prst="rect">
            <a:avLst/>
          </a:prstGeom>
          <a:noFill/>
          <a:ln>
            <a:noFill/>
          </a:ln>
        </p:spPr>
      </p:pic>
      <p:sp>
        <p:nvSpPr>
          <p:cNvPr id="415" name="Google Shape;415;p46"/>
          <p:cNvSpPr txBox="1">
            <a:spLocks noGrp="1"/>
          </p:cNvSpPr>
          <p:nvPr>
            <p:ph type="title"/>
          </p:nvPr>
        </p:nvSpPr>
        <p:spPr>
          <a:xfrm>
            <a:off x="2290025" y="1882575"/>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—QUELQU'UN DE CÉLÈBRE</a:t>
            </a:r>
            <a:endParaRPr/>
          </a:p>
        </p:txBody>
      </p:sp>
      <p:sp>
        <p:nvSpPr>
          <p:cNvPr id="416" name="Google Shape;416;p46"/>
          <p:cNvSpPr txBox="1">
            <a:spLocks noGrp="1"/>
          </p:cNvSpPr>
          <p:nvPr>
            <p:ph type="subTitle" idx="1"/>
          </p:nvPr>
        </p:nvSpPr>
        <p:spPr>
          <a:xfrm>
            <a:off x="1796100" y="597675"/>
            <a:ext cx="5551800" cy="12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"Voici une citation. Des mots pleins de sagesse que quelqu'un d'important a dit et qui peuvent inspirer le lecteur.“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20"/>
        <p:cNvGrpSpPr/>
        <p:nvPr/>
      </p:nvGrpSpPr>
      <p:grpSpPr>
        <a:xfrm>
          <a:off x="0" y="0"/>
          <a:ext cx="0" cy="0"/>
          <a:chOff x="0" y="0"/>
          <a:chExt cx="0" cy="0"/>
        </a:xfrm>
      </p:grpSpPr>
      <p:sp>
        <p:nvSpPr>
          <p:cNvPr id="421" name="Google Shape;421;p47"/>
          <p:cNvSpPr/>
          <p:nvPr/>
        </p:nvSpPr>
        <p:spPr>
          <a:xfrm>
            <a:off x="4870025" y="757300"/>
            <a:ext cx="3482100" cy="362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txBox="1">
            <a:spLocks noGrp="1"/>
          </p:cNvSpPr>
          <p:nvPr>
            <p:ph type="title"/>
          </p:nvPr>
        </p:nvSpPr>
        <p:spPr>
          <a:xfrm>
            <a:off x="717475" y="1215625"/>
            <a:ext cx="3386700" cy="10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UNE IMAGE RENFORCE TOUJOURS LE CONCEPT</a:t>
            </a:r>
            <a:endParaRPr/>
          </a:p>
        </p:txBody>
      </p:sp>
      <p:sp>
        <p:nvSpPr>
          <p:cNvPr id="423" name="Google Shape;423;p47"/>
          <p:cNvSpPr txBox="1">
            <a:spLocks noGrp="1"/>
          </p:cNvSpPr>
          <p:nvPr>
            <p:ph type="subTitle" idx="1"/>
          </p:nvPr>
        </p:nvSpPr>
        <p:spPr>
          <a:xfrm>
            <a:off x="720000" y="2722300"/>
            <a:ext cx="2907600" cy="12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Les images révèlent de grandes quantités de données, alors rappelez-vous : utilisez une image au lieu d'un long texte. Votre public l'appréciera</a:t>
            </a:r>
            <a:endParaRPr/>
          </a:p>
        </p:txBody>
      </p:sp>
      <p:pic>
        <p:nvPicPr>
          <p:cNvPr id="424" name="Google Shape;424;p47"/>
          <p:cNvPicPr preferRelativeResize="0"/>
          <p:nvPr/>
        </p:nvPicPr>
        <p:blipFill rotWithShape="1">
          <a:blip r:embed="rId3">
            <a:alphaModFix/>
          </a:blip>
          <a:srcRect l="11843" r="24450"/>
          <a:stretch/>
        </p:blipFill>
        <p:spPr>
          <a:xfrm>
            <a:off x="5006825" y="894100"/>
            <a:ext cx="3208500" cy="3355200"/>
          </a:xfrm>
          <a:prstGeom prst="roundRect">
            <a:avLst>
              <a:gd name="adj" fmla="val 0"/>
            </a:avLst>
          </a:prstGeom>
          <a:noFill/>
          <a:ln>
            <a:noFill/>
          </a:ln>
        </p:spPr>
      </p:pic>
      <p:sp>
        <p:nvSpPr>
          <p:cNvPr id="425" name="Google Shape;425;p47"/>
          <p:cNvSpPr/>
          <p:nvPr/>
        </p:nvSpPr>
        <p:spPr>
          <a:xfrm>
            <a:off x="800100" y="2465513"/>
            <a:ext cx="2791800" cy="13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49"/>
          <p:cNvSpPr txBox="1">
            <a:spLocks noGrp="1"/>
          </p:cNvSpPr>
          <p:nvPr>
            <p:ph type="title"/>
          </p:nvPr>
        </p:nvSpPr>
        <p:spPr>
          <a:xfrm>
            <a:off x="1284000" y="540000"/>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439" name="Google Shape;439;p49"/>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c’est la période de rotation de Jupiter</a:t>
            </a:r>
            <a:endParaRPr/>
          </a:p>
        </p:txBody>
      </p:sp>
      <p:sp>
        <p:nvSpPr>
          <p:cNvPr id="440" name="Google Shape;440;p49"/>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terres est la masse du Soleil</a:t>
            </a:r>
            <a:endParaRPr/>
          </a:p>
        </p:txBody>
      </p:sp>
      <p:sp>
        <p:nvSpPr>
          <p:cNvPr id="441" name="Google Shape;441;p49"/>
          <p:cNvSpPr txBox="1">
            <a:spLocks noGrp="1"/>
          </p:cNvSpPr>
          <p:nvPr>
            <p:ph type="title" idx="4"/>
          </p:nvPr>
        </p:nvSpPr>
        <p:spPr>
          <a:xfrm>
            <a:off x="1284000" y="3452288"/>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386 000 KM</a:t>
            </a:r>
            <a:endParaRPr/>
          </a:p>
        </p:txBody>
      </p:sp>
      <p:sp>
        <p:nvSpPr>
          <p:cNvPr id="442" name="Google Shape;442;p49"/>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c’est la distance entre la Terre et la Lune</a:t>
            </a:r>
            <a:endParaRPr/>
          </a:p>
        </p:txBody>
      </p:sp>
      <p:sp>
        <p:nvSpPr>
          <p:cNvPr id="443" name="Google Shape;443;p49"/>
          <p:cNvSpPr txBox="1">
            <a:spLocks noGrp="1"/>
          </p:cNvSpPr>
          <p:nvPr>
            <p:ph type="title" idx="2"/>
          </p:nvPr>
        </p:nvSpPr>
        <p:spPr>
          <a:xfrm>
            <a:off x="1284000" y="1996138"/>
            <a:ext cx="6576000" cy="8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333 000.00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8"/>
          <p:cNvSpPr txBox="1">
            <a:spLocks noGrp="1"/>
          </p:cNvSpPr>
          <p:nvPr>
            <p:ph type="subTitle" idx="1"/>
          </p:nvPr>
        </p:nvSpPr>
        <p:spPr>
          <a:xfrm>
            <a:off x="4495787" y="3310453"/>
            <a:ext cx="4227005" cy="8785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t>3.9 Milhões de </a:t>
            </a:r>
            <a:r>
              <a:rPr lang="pt-BR" dirty="0">
                <a:highlight>
                  <a:srgbClr val="A3B1F7"/>
                </a:highlight>
              </a:rPr>
              <a:t>pequenos negócios </a:t>
            </a:r>
            <a:r>
              <a:rPr lang="pt-BR" dirty="0"/>
              <a:t>foram abertos em 2021, com crescimento de </a:t>
            </a:r>
            <a:r>
              <a:rPr lang="pt-BR" dirty="0">
                <a:highlight>
                  <a:srgbClr val="A3B1F7"/>
                </a:highlight>
              </a:rPr>
              <a:t>19,8%</a:t>
            </a:r>
            <a:r>
              <a:rPr lang="pt-BR" dirty="0"/>
              <a:t> em relação a 2020.</a:t>
            </a:r>
            <a:endParaRPr lang="fr-FR" dirty="0"/>
          </a:p>
        </p:txBody>
      </p:sp>
      <p:sp>
        <p:nvSpPr>
          <p:cNvPr id="431" name="Google Shape;431;p48"/>
          <p:cNvSpPr txBox="1">
            <a:spLocks noGrp="1"/>
          </p:cNvSpPr>
          <p:nvPr>
            <p:ph type="title"/>
          </p:nvPr>
        </p:nvSpPr>
        <p:spPr>
          <a:xfrm>
            <a:off x="4271494" y="768034"/>
            <a:ext cx="4358798" cy="23894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a:t>3.9 MILHÕES</a:t>
            </a:r>
            <a:endParaRPr lang="pt-BR" sz="7200"/>
          </a:p>
        </p:txBody>
      </p:sp>
      <p:sp>
        <p:nvSpPr>
          <p:cNvPr id="432" name="Google Shape;432;p48"/>
          <p:cNvSpPr/>
          <p:nvPr/>
        </p:nvSpPr>
        <p:spPr>
          <a:xfrm>
            <a:off x="4753536" y="3054199"/>
            <a:ext cx="3677770" cy="103259"/>
          </a:xfrm>
          <a:prstGeom prst="rect">
            <a:avLst/>
          </a:prstGeom>
          <a:solidFill>
            <a:srgbClr val="566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tângulo 1">
            <a:extLst>
              <a:ext uri="{FF2B5EF4-FFF2-40B4-BE49-F238E27FC236}">
                <a16:creationId xmlns:a16="http://schemas.microsoft.com/office/drawing/2014/main" id="{9E3138F3-98BB-4F40-8BC3-215810067FA8}"/>
              </a:ext>
            </a:extLst>
          </p:cNvPr>
          <p:cNvSpPr/>
          <p:nvPr/>
        </p:nvSpPr>
        <p:spPr>
          <a:xfrm>
            <a:off x="0" y="0"/>
            <a:ext cx="9144000" cy="591671"/>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23C340F9-1F90-4F3F-86E6-DE5600C186B4}"/>
              </a:ext>
            </a:extLst>
          </p:cNvPr>
          <p:cNvSpPr/>
          <p:nvPr/>
        </p:nvSpPr>
        <p:spPr>
          <a:xfrm>
            <a:off x="0" y="4551829"/>
            <a:ext cx="9144000" cy="591671"/>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FFC9E2FB-DA79-7E68-853A-147F9F598341}"/>
              </a:ext>
            </a:extLst>
          </p:cNvPr>
          <p:cNvPicPr>
            <a:picLocks noChangeAspect="1"/>
          </p:cNvPicPr>
          <p:nvPr/>
        </p:nvPicPr>
        <p:blipFill>
          <a:blip r:embed="rId3"/>
          <a:stretch>
            <a:fillRect/>
          </a:stretch>
        </p:blipFill>
        <p:spPr>
          <a:xfrm>
            <a:off x="421208" y="722426"/>
            <a:ext cx="3466621" cy="346662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sp>
        <p:nvSpPr>
          <p:cNvPr id="478" name="Google Shape;478;p51"/>
          <p:cNvSpPr txBox="1">
            <a:spLocks noGrp="1"/>
          </p:cNvSpPr>
          <p:nvPr>
            <p:ph type="title"/>
          </p:nvPr>
        </p:nvSpPr>
        <p:spPr>
          <a:xfrm>
            <a:off x="720000" y="1194000"/>
            <a:ext cx="29472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MAQUETTE</a:t>
            </a:r>
            <a:endParaRPr/>
          </a:p>
        </p:txBody>
      </p:sp>
      <p:sp>
        <p:nvSpPr>
          <p:cNvPr id="479" name="Google Shape;479;p51"/>
          <p:cNvSpPr txBox="1">
            <a:spLocks noGrp="1"/>
          </p:cNvSpPr>
          <p:nvPr>
            <p:ph type="subTitle" idx="1"/>
          </p:nvPr>
        </p:nvSpPr>
        <p:spPr>
          <a:xfrm>
            <a:off x="720000" y="2745375"/>
            <a:ext cx="2947200" cy="105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Vous pouvez remplacer l'image à l'écran par votre propre travail. Faites un clic droit dessus et sélectionnez "Remplacer l'image"</a:t>
            </a:r>
            <a:endParaRPr/>
          </a:p>
        </p:txBody>
      </p:sp>
      <p:grpSp>
        <p:nvGrpSpPr>
          <p:cNvPr id="480" name="Google Shape;480;p51"/>
          <p:cNvGrpSpPr/>
          <p:nvPr/>
        </p:nvGrpSpPr>
        <p:grpSpPr>
          <a:xfrm>
            <a:off x="4572003" y="1317405"/>
            <a:ext cx="3514800" cy="2665190"/>
            <a:chOff x="5151191" y="1222542"/>
            <a:chExt cx="3514800" cy="2665190"/>
          </a:xfrm>
        </p:grpSpPr>
        <p:sp>
          <p:nvSpPr>
            <p:cNvPr id="481" name="Google Shape;481;p51"/>
            <p:cNvSpPr/>
            <p:nvPr/>
          </p:nvSpPr>
          <p:spPr>
            <a:xfrm>
              <a:off x="6308460" y="3434390"/>
              <a:ext cx="1200357" cy="453342"/>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dk2"/>
            </a:solidFill>
            <a:ln>
              <a:noFill/>
            </a:ln>
          </p:spPr>
        </p:sp>
        <p:sp>
          <p:nvSpPr>
            <p:cNvPr id="482" name="Google Shape;482;p51"/>
            <p:cNvSpPr/>
            <p:nvPr/>
          </p:nvSpPr>
          <p:spPr>
            <a:xfrm>
              <a:off x="5151191" y="1222542"/>
              <a:ext cx="3514800" cy="2223900"/>
            </a:xfrm>
            <a:prstGeom prst="roundRect">
              <a:avLst>
                <a:gd name="adj" fmla="val 38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3" name="Google Shape;483;p51"/>
          <p:cNvPicPr preferRelativeResize="0"/>
          <p:nvPr/>
        </p:nvPicPr>
        <p:blipFill rotWithShape="1">
          <a:blip r:embed="rId3">
            <a:alphaModFix/>
          </a:blip>
          <a:srcRect l="3721" r="3711"/>
          <a:stretch/>
        </p:blipFill>
        <p:spPr>
          <a:xfrm>
            <a:off x="4740738" y="1466725"/>
            <a:ext cx="3177300" cy="1930800"/>
          </a:xfrm>
          <a:prstGeom prst="roundRect">
            <a:avLst>
              <a:gd name="adj" fmla="val 1909"/>
            </a:avLst>
          </a:prstGeom>
          <a:noFill/>
          <a:ln>
            <a:noFill/>
          </a:ln>
        </p:spPr>
      </p:pic>
      <p:sp>
        <p:nvSpPr>
          <p:cNvPr id="484" name="Google Shape;484;p51"/>
          <p:cNvSpPr/>
          <p:nvPr/>
        </p:nvSpPr>
        <p:spPr>
          <a:xfrm>
            <a:off x="797700" y="2465513"/>
            <a:ext cx="2791800" cy="13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88"/>
        <p:cNvGrpSpPr/>
        <p:nvPr/>
      </p:nvGrpSpPr>
      <p:grpSpPr>
        <a:xfrm>
          <a:off x="0" y="0"/>
          <a:ext cx="0" cy="0"/>
          <a:chOff x="0" y="0"/>
          <a:chExt cx="0" cy="0"/>
        </a:xfrm>
      </p:grpSpPr>
      <p:sp>
        <p:nvSpPr>
          <p:cNvPr id="489" name="Google Shape;489;p52"/>
          <p:cNvSpPr txBox="1">
            <a:spLocks noGrp="1"/>
          </p:cNvSpPr>
          <p:nvPr>
            <p:ph type="title"/>
          </p:nvPr>
        </p:nvSpPr>
        <p:spPr>
          <a:xfrm>
            <a:off x="4836550" y="1247125"/>
            <a:ext cx="1827600" cy="99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PORTABLE</a:t>
            </a:r>
            <a:endParaRPr/>
          </a:p>
        </p:txBody>
      </p:sp>
      <p:sp>
        <p:nvSpPr>
          <p:cNvPr id="490" name="Google Shape;490;p52"/>
          <p:cNvSpPr txBox="1">
            <a:spLocks noGrp="1"/>
          </p:cNvSpPr>
          <p:nvPr>
            <p:ph type="subTitle" idx="1"/>
          </p:nvPr>
        </p:nvSpPr>
        <p:spPr>
          <a:xfrm>
            <a:off x="4836550" y="2723700"/>
            <a:ext cx="2947200" cy="105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Vous pouvez remplacer l'image à l'écran par votre propre travail. Faites un clic droit dessus et sélectionnez "Remplacer l'image"</a:t>
            </a:r>
            <a:endParaRPr/>
          </a:p>
        </p:txBody>
      </p:sp>
      <p:grpSp>
        <p:nvGrpSpPr>
          <p:cNvPr id="491" name="Google Shape;491;p52"/>
          <p:cNvGrpSpPr/>
          <p:nvPr/>
        </p:nvGrpSpPr>
        <p:grpSpPr>
          <a:xfrm>
            <a:off x="1360250" y="789900"/>
            <a:ext cx="1827645" cy="3435140"/>
            <a:chOff x="2307327" y="1149766"/>
            <a:chExt cx="1454205" cy="2733243"/>
          </a:xfrm>
        </p:grpSpPr>
        <p:sp>
          <p:nvSpPr>
            <p:cNvPr id="492" name="Google Shape;492;p52"/>
            <p:cNvSpPr/>
            <p:nvPr/>
          </p:nvSpPr>
          <p:spPr>
            <a:xfrm>
              <a:off x="2307327" y="1149766"/>
              <a:ext cx="1454205" cy="2733243"/>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2"/>
            <p:cNvSpPr/>
            <p:nvPr/>
          </p:nvSpPr>
          <p:spPr>
            <a:xfrm>
              <a:off x="2852116" y="1242873"/>
              <a:ext cx="364603" cy="21974"/>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52"/>
            <p:cNvGrpSpPr/>
            <p:nvPr/>
          </p:nvGrpSpPr>
          <p:grpSpPr>
            <a:xfrm>
              <a:off x="2600181" y="3677233"/>
              <a:ext cx="868467" cy="126900"/>
              <a:chOff x="2591182" y="3670333"/>
              <a:chExt cx="868467" cy="126900"/>
            </a:xfrm>
          </p:grpSpPr>
          <p:sp>
            <p:nvSpPr>
              <p:cNvPr id="495" name="Google Shape;495;p52"/>
              <p:cNvSpPr/>
              <p:nvPr/>
            </p:nvSpPr>
            <p:spPr>
              <a:xfrm>
                <a:off x="2591182" y="3726798"/>
                <a:ext cx="126792" cy="13820"/>
              </a:xfrm>
              <a:custGeom>
                <a:avLst/>
                <a:gdLst/>
                <a:ahLst/>
                <a:cxnLst/>
                <a:rect l="l" t="t" r="r" b="b"/>
                <a:pathLst>
                  <a:path w="3312" h="361" extrusionOk="0">
                    <a:moveTo>
                      <a:pt x="1" y="0"/>
                    </a:moveTo>
                    <a:lnTo>
                      <a:pt x="1" y="361"/>
                    </a:lnTo>
                    <a:lnTo>
                      <a:pt x="3312" y="361"/>
                    </a:lnTo>
                    <a:lnTo>
                      <a:pt x="3312" y="0"/>
                    </a:lnTo>
                    <a:close/>
                  </a:path>
                </a:pathLst>
              </a:cu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2"/>
              <p:cNvSpPr/>
              <p:nvPr/>
            </p:nvSpPr>
            <p:spPr>
              <a:xfrm>
                <a:off x="3332857" y="3726798"/>
                <a:ext cx="126792" cy="13820"/>
              </a:xfrm>
              <a:custGeom>
                <a:avLst/>
                <a:gdLst/>
                <a:ahLst/>
                <a:cxnLst/>
                <a:rect l="l" t="t" r="r" b="b"/>
                <a:pathLst>
                  <a:path w="3312" h="361" extrusionOk="0">
                    <a:moveTo>
                      <a:pt x="1" y="0"/>
                    </a:moveTo>
                    <a:lnTo>
                      <a:pt x="1" y="361"/>
                    </a:lnTo>
                    <a:lnTo>
                      <a:pt x="3312" y="361"/>
                    </a:lnTo>
                    <a:lnTo>
                      <a:pt x="3312" y="0"/>
                    </a:lnTo>
                    <a:close/>
                  </a:path>
                </a:pathLst>
              </a:cu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2"/>
              <p:cNvSpPr/>
              <p:nvPr/>
            </p:nvSpPr>
            <p:spPr>
              <a:xfrm>
                <a:off x="2962038" y="3670333"/>
                <a:ext cx="126900" cy="12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98" name="Google Shape;498;p52"/>
          <p:cNvPicPr preferRelativeResize="0"/>
          <p:nvPr/>
        </p:nvPicPr>
        <p:blipFill rotWithShape="1">
          <a:blip r:embed="rId3">
            <a:alphaModFix/>
          </a:blip>
          <a:srcRect l="7432" r="7432"/>
          <a:stretch/>
        </p:blipFill>
        <p:spPr>
          <a:xfrm>
            <a:off x="1482506" y="1054573"/>
            <a:ext cx="1583700" cy="2804400"/>
          </a:xfrm>
          <a:prstGeom prst="roundRect">
            <a:avLst>
              <a:gd name="adj" fmla="val 1917"/>
            </a:avLst>
          </a:prstGeom>
          <a:noFill/>
          <a:ln>
            <a:noFill/>
          </a:ln>
        </p:spPr>
      </p:pic>
      <p:sp>
        <p:nvSpPr>
          <p:cNvPr id="499" name="Google Shape;499;p52"/>
          <p:cNvSpPr/>
          <p:nvPr/>
        </p:nvSpPr>
        <p:spPr>
          <a:xfrm>
            <a:off x="4914250" y="2465513"/>
            <a:ext cx="2791800" cy="13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720000" y="1194000"/>
            <a:ext cx="29472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TABLETTE</a:t>
            </a:r>
            <a:endParaRPr/>
          </a:p>
        </p:txBody>
      </p:sp>
      <p:sp>
        <p:nvSpPr>
          <p:cNvPr id="505" name="Google Shape;505;p53"/>
          <p:cNvSpPr txBox="1">
            <a:spLocks noGrp="1"/>
          </p:cNvSpPr>
          <p:nvPr>
            <p:ph type="subTitle" idx="1"/>
          </p:nvPr>
        </p:nvSpPr>
        <p:spPr>
          <a:xfrm>
            <a:off x="720000" y="2745375"/>
            <a:ext cx="2947200" cy="105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Vous pouvez remplacer l'image à l'écran par votre propre travail. Faites un clic droit dessus et sélectionnez "Remplacer l'image"</a:t>
            </a:r>
            <a:endParaRPr/>
          </a:p>
        </p:txBody>
      </p:sp>
      <p:grpSp>
        <p:nvGrpSpPr>
          <p:cNvPr id="506" name="Google Shape;506;p53"/>
          <p:cNvGrpSpPr/>
          <p:nvPr/>
        </p:nvGrpSpPr>
        <p:grpSpPr>
          <a:xfrm>
            <a:off x="4386276" y="1346400"/>
            <a:ext cx="3637974" cy="2450702"/>
            <a:chOff x="4524201" y="1346400"/>
            <a:chExt cx="3637974" cy="2450702"/>
          </a:xfrm>
        </p:grpSpPr>
        <p:grpSp>
          <p:nvGrpSpPr>
            <p:cNvPr id="507" name="Google Shape;507;p53"/>
            <p:cNvGrpSpPr/>
            <p:nvPr/>
          </p:nvGrpSpPr>
          <p:grpSpPr>
            <a:xfrm rot="5400000">
              <a:off x="5117837" y="752764"/>
              <a:ext cx="2450702" cy="3637974"/>
              <a:chOff x="3580757" y="1811116"/>
              <a:chExt cx="1344840" cy="1995269"/>
            </a:xfrm>
          </p:grpSpPr>
          <p:sp>
            <p:nvSpPr>
              <p:cNvPr id="508" name="Google Shape;508;p53"/>
              <p:cNvSpPr/>
              <p:nvPr/>
            </p:nvSpPr>
            <p:spPr>
              <a:xfrm>
                <a:off x="3580757" y="1811116"/>
                <a:ext cx="1344840" cy="1995269"/>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3"/>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53"/>
            <p:cNvSpPr/>
            <p:nvPr/>
          </p:nvSpPr>
          <p:spPr>
            <a:xfrm>
              <a:off x="4633512" y="2508301"/>
              <a:ext cx="126900" cy="126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1" name="Google Shape;511;p53"/>
          <p:cNvPicPr preferRelativeResize="0"/>
          <p:nvPr/>
        </p:nvPicPr>
        <p:blipFill rotWithShape="1">
          <a:blip r:embed="rId3">
            <a:alphaModFix/>
          </a:blip>
          <a:srcRect l="7918" r="7927"/>
          <a:stretch/>
        </p:blipFill>
        <p:spPr>
          <a:xfrm>
            <a:off x="4710444" y="1527451"/>
            <a:ext cx="3124800" cy="2088600"/>
          </a:xfrm>
          <a:prstGeom prst="rect">
            <a:avLst/>
          </a:prstGeom>
          <a:noFill/>
          <a:ln>
            <a:noFill/>
          </a:ln>
        </p:spPr>
      </p:pic>
      <p:sp>
        <p:nvSpPr>
          <p:cNvPr id="512" name="Google Shape;512;p53"/>
          <p:cNvSpPr/>
          <p:nvPr/>
        </p:nvSpPr>
        <p:spPr>
          <a:xfrm>
            <a:off x="797700" y="2465513"/>
            <a:ext cx="2791800" cy="13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16"/>
        <p:cNvGrpSpPr/>
        <p:nvPr/>
      </p:nvGrpSpPr>
      <p:grpSpPr>
        <a:xfrm>
          <a:off x="0" y="0"/>
          <a:ext cx="0" cy="0"/>
          <a:chOff x="0" y="0"/>
          <a:chExt cx="0" cy="0"/>
        </a:xfrm>
      </p:grpSpPr>
      <p:sp>
        <p:nvSpPr>
          <p:cNvPr id="517" name="Google Shape;517;p54"/>
          <p:cNvSpPr/>
          <p:nvPr/>
        </p:nvSpPr>
        <p:spPr>
          <a:xfrm>
            <a:off x="709700" y="1441325"/>
            <a:ext cx="3999600" cy="307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NOTRE ÉQUIPE</a:t>
            </a:r>
            <a:endParaRPr/>
          </a:p>
        </p:txBody>
      </p:sp>
      <p:sp>
        <p:nvSpPr>
          <p:cNvPr id="519" name="Google Shape;519;p54"/>
          <p:cNvSpPr txBox="1">
            <a:spLocks noGrp="1"/>
          </p:cNvSpPr>
          <p:nvPr>
            <p:ph type="title" idx="2"/>
          </p:nvPr>
        </p:nvSpPr>
        <p:spPr>
          <a:xfrm>
            <a:off x="5785325" y="1662574"/>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JOHN DOE</a:t>
            </a:r>
            <a:endParaRPr sz="1800"/>
          </a:p>
        </p:txBody>
      </p:sp>
      <p:sp>
        <p:nvSpPr>
          <p:cNvPr id="520" name="Google Shape;520;p54"/>
          <p:cNvSpPr txBox="1">
            <a:spLocks noGrp="1"/>
          </p:cNvSpPr>
          <p:nvPr>
            <p:ph type="subTitle" idx="1"/>
          </p:nvPr>
        </p:nvSpPr>
        <p:spPr>
          <a:xfrm>
            <a:off x="5785325" y="1968538"/>
            <a:ext cx="233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Vous pouvez parler ici un peu de cette personne</a:t>
            </a:r>
            <a:endParaRPr/>
          </a:p>
        </p:txBody>
      </p:sp>
      <p:sp>
        <p:nvSpPr>
          <p:cNvPr id="521" name="Google Shape;521;p54"/>
          <p:cNvSpPr txBox="1">
            <a:spLocks noGrp="1"/>
          </p:cNvSpPr>
          <p:nvPr>
            <p:ph type="title" idx="3"/>
          </p:nvPr>
        </p:nvSpPr>
        <p:spPr>
          <a:xfrm>
            <a:off x="5785325" y="3419474"/>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TIMMY JIMMY</a:t>
            </a:r>
            <a:endParaRPr sz="1800"/>
          </a:p>
        </p:txBody>
      </p:sp>
      <p:sp>
        <p:nvSpPr>
          <p:cNvPr id="522" name="Google Shape;522;p54"/>
          <p:cNvSpPr txBox="1">
            <a:spLocks noGrp="1"/>
          </p:cNvSpPr>
          <p:nvPr>
            <p:ph type="subTitle" idx="4"/>
          </p:nvPr>
        </p:nvSpPr>
        <p:spPr>
          <a:xfrm>
            <a:off x="5785325" y="3725438"/>
            <a:ext cx="233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Vous pouvez parler ici un peu de cette personne</a:t>
            </a:r>
            <a:endParaRPr/>
          </a:p>
        </p:txBody>
      </p:sp>
      <p:pic>
        <p:nvPicPr>
          <p:cNvPr id="523" name="Google Shape;523;p54"/>
          <p:cNvPicPr preferRelativeResize="0"/>
          <p:nvPr/>
        </p:nvPicPr>
        <p:blipFill rotWithShape="1">
          <a:blip r:embed="rId3">
            <a:alphaModFix/>
          </a:blip>
          <a:srcRect l="20009" r="10342" b="21365"/>
          <a:stretch/>
        </p:blipFill>
        <p:spPr>
          <a:xfrm>
            <a:off x="847101" y="1578725"/>
            <a:ext cx="3724900" cy="2803249"/>
          </a:xfrm>
          <a:prstGeom prst="rect">
            <a:avLst/>
          </a:prstGeom>
          <a:noFill/>
          <a:ln>
            <a:noFill/>
          </a:ln>
        </p:spPr>
      </p:pic>
      <p:cxnSp>
        <p:nvCxnSpPr>
          <p:cNvPr id="524" name="Google Shape;524;p54"/>
          <p:cNvCxnSpPr>
            <a:stCxn id="519" idx="1"/>
          </p:cNvCxnSpPr>
          <p:nvPr/>
        </p:nvCxnSpPr>
        <p:spPr>
          <a:xfrm flipH="1">
            <a:off x="3640925" y="1806574"/>
            <a:ext cx="2144400" cy="696900"/>
          </a:xfrm>
          <a:prstGeom prst="bentConnector3">
            <a:avLst>
              <a:gd name="adj1" fmla="val 21700"/>
            </a:avLst>
          </a:prstGeom>
          <a:noFill/>
          <a:ln w="76200" cap="flat" cmpd="sng">
            <a:solidFill>
              <a:schemeClr val="dk2"/>
            </a:solidFill>
            <a:prstDash val="solid"/>
            <a:miter lim="8000"/>
            <a:headEnd type="none" w="med" len="med"/>
            <a:tailEnd type="diamond" w="med" len="med"/>
          </a:ln>
        </p:spPr>
      </p:cxnSp>
      <p:cxnSp>
        <p:nvCxnSpPr>
          <p:cNvPr id="525" name="Google Shape;525;p54"/>
          <p:cNvCxnSpPr>
            <a:stCxn id="521" idx="1"/>
          </p:cNvCxnSpPr>
          <p:nvPr/>
        </p:nvCxnSpPr>
        <p:spPr>
          <a:xfrm rot="10800000">
            <a:off x="2085725" y="3120674"/>
            <a:ext cx="3699600" cy="442800"/>
          </a:xfrm>
          <a:prstGeom prst="bentConnector3">
            <a:avLst>
              <a:gd name="adj1" fmla="val 11688"/>
            </a:avLst>
          </a:prstGeom>
          <a:noFill/>
          <a:ln w="76200" cap="flat" cmpd="sng">
            <a:solidFill>
              <a:schemeClr val="dk2"/>
            </a:solidFill>
            <a:prstDash val="solid"/>
            <a:miter lim="8000"/>
            <a:headEnd type="none" w="med" len="med"/>
            <a:tailEnd type="diamond"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29"/>
        <p:cNvGrpSpPr/>
        <p:nvPr/>
      </p:nvGrpSpPr>
      <p:grpSpPr>
        <a:xfrm>
          <a:off x="0" y="0"/>
          <a:ext cx="0" cy="0"/>
          <a:chOff x="0" y="0"/>
          <a:chExt cx="0" cy="0"/>
        </a:xfrm>
      </p:grpSpPr>
      <p:sp>
        <p:nvSpPr>
          <p:cNvPr id="530" name="Google Shape;530;p55"/>
          <p:cNvSpPr txBox="1">
            <a:spLocks noGrp="1"/>
          </p:cNvSpPr>
          <p:nvPr>
            <p:ph type="title"/>
          </p:nvPr>
        </p:nvSpPr>
        <p:spPr>
          <a:xfrm>
            <a:off x="4719725" y="1029488"/>
            <a:ext cx="3706800" cy="137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OUAH !</a:t>
            </a:r>
            <a:endParaRPr/>
          </a:p>
        </p:txBody>
      </p:sp>
      <p:sp>
        <p:nvSpPr>
          <p:cNvPr id="531" name="Google Shape;531;p55"/>
          <p:cNvSpPr txBox="1">
            <a:spLocks noGrp="1"/>
          </p:cNvSpPr>
          <p:nvPr>
            <p:ph type="subTitle" idx="1"/>
          </p:nvPr>
        </p:nvSpPr>
        <p:spPr>
          <a:xfrm>
            <a:off x="4731782" y="2877013"/>
            <a:ext cx="3682800" cy="71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Cela pourrait être la partie de la présentation où vous vous présentez, rédigez votre e-mail…</a:t>
            </a:r>
            <a:endParaRPr/>
          </a:p>
        </p:txBody>
      </p:sp>
      <p:sp>
        <p:nvSpPr>
          <p:cNvPr id="532" name="Google Shape;532;p55"/>
          <p:cNvSpPr/>
          <p:nvPr/>
        </p:nvSpPr>
        <p:spPr>
          <a:xfrm>
            <a:off x="5551775" y="2465513"/>
            <a:ext cx="2791800" cy="13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3" name="Google Shape;533;p55"/>
          <p:cNvPicPr preferRelativeResize="0"/>
          <p:nvPr/>
        </p:nvPicPr>
        <p:blipFill rotWithShape="1">
          <a:blip r:embed="rId3">
            <a:alphaModFix/>
          </a:blip>
          <a:srcRect/>
          <a:stretch/>
        </p:blipFill>
        <p:spPr>
          <a:xfrm>
            <a:off x="190604" y="430325"/>
            <a:ext cx="4207150" cy="4207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37"/>
        <p:cNvGrpSpPr/>
        <p:nvPr/>
      </p:nvGrpSpPr>
      <p:grpSpPr>
        <a:xfrm>
          <a:off x="0" y="0"/>
          <a:ext cx="0" cy="0"/>
          <a:chOff x="0" y="0"/>
          <a:chExt cx="0" cy="0"/>
        </a:xfrm>
      </p:grpSpPr>
      <p:sp>
        <p:nvSpPr>
          <p:cNvPr id="538" name="Google Shape;538;p5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INDICATEUR DE PERFORMANCE CLÉ</a:t>
            </a:r>
            <a:endParaRPr/>
          </a:p>
        </p:txBody>
      </p:sp>
      <p:graphicFrame>
        <p:nvGraphicFramePr>
          <p:cNvPr id="539" name="Google Shape;539;p56"/>
          <p:cNvGraphicFramePr/>
          <p:nvPr/>
        </p:nvGraphicFramePr>
        <p:xfrm>
          <a:off x="952500" y="1476870"/>
          <a:ext cx="7239000" cy="2710200"/>
        </p:xfrm>
        <a:graphic>
          <a:graphicData uri="http://schemas.openxmlformats.org/drawingml/2006/table">
            <a:tbl>
              <a:tblPr>
                <a:noFill/>
                <a:tableStyleId>{EE453B87-6715-4DF0-87E7-65176006BEF2}</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677550">
                <a:tc>
                  <a:txBody>
                    <a:bodyPr/>
                    <a:lstStyle/>
                    <a:p>
                      <a:pPr marL="0" lvl="0" indent="0" algn="l" rtl="0">
                        <a:spcBef>
                          <a:spcPts val="0"/>
                        </a:spcBef>
                        <a:spcAft>
                          <a:spcPts val="0"/>
                        </a:spcAft>
                        <a:buNone/>
                      </a:pPr>
                      <a:endParaRPr sz="2000">
                        <a:solidFill>
                          <a:schemeClr val="dk2"/>
                        </a:solidFill>
                        <a:latin typeface="Paytone One"/>
                        <a:ea typeface="Paytone One"/>
                        <a:cs typeface="Paytone One"/>
                        <a:sym typeface="Paytone One"/>
                      </a:endParaRP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alpha val="0"/>
                        </a:schemeClr>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KPI 1</a:t>
                      </a:r>
                      <a:endParaRPr sz="18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KPI 2</a:t>
                      </a:r>
                      <a:endParaRPr sz="18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KPI 3</a:t>
                      </a:r>
                      <a:endParaRPr sz="18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KPI 4</a:t>
                      </a:r>
                      <a:endParaRPr sz="18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677550">
                <a:tc>
                  <a:txBody>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Décrivez ici l'objectif </a:t>
                      </a:r>
                      <a:endParaRPr>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77550">
                <a:tc>
                  <a:txBody>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Décrivez ici l'objectif </a:t>
                      </a:r>
                      <a:endParaRPr>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77550">
                <a:tc>
                  <a:txBody>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Décrivez ici l'objectif </a:t>
                      </a:r>
                      <a:endParaRPr>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40" name="Google Shape;540;p56"/>
          <p:cNvSpPr/>
          <p:nvPr/>
        </p:nvSpPr>
        <p:spPr>
          <a:xfrm rot="2700000">
            <a:off x="2998571" y="2387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6"/>
          <p:cNvSpPr/>
          <p:nvPr/>
        </p:nvSpPr>
        <p:spPr>
          <a:xfrm rot="2700000">
            <a:off x="5889546" y="2387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6"/>
          <p:cNvSpPr/>
          <p:nvPr/>
        </p:nvSpPr>
        <p:spPr>
          <a:xfrm rot="2700000">
            <a:off x="7324821" y="2387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6"/>
          <p:cNvSpPr/>
          <p:nvPr/>
        </p:nvSpPr>
        <p:spPr>
          <a:xfrm rot="2700000">
            <a:off x="4449146" y="3715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6"/>
          <p:cNvSpPr/>
          <p:nvPr/>
        </p:nvSpPr>
        <p:spPr>
          <a:xfrm rot="2700000">
            <a:off x="7324821" y="3715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6"/>
          <p:cNvSpPr/>
          <p:nvPr/>
        </p:nvSpPr>
        <p:spPr>
          <a:xfrm rot="2700000">
            <a:off x="4449146" y="30616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6"/>
          <p:cNvSpPr/>
          <p:nvPr/>
        </p:nvSpPr>
        <p:spPr>
          <a:xfrm rot="2700000">
            <a:off x="5889546" y="30616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6"/>
          <p:cNvSpPr/>
          <p:nvPr/>
        </p:nvSpPr>
        <p:spPr>
          <a:xfrm rot="-8100000">
            <a:off x="4444059" y="23874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6"/>
          <p:cNvSpPr/>
          <p:nvPr/>
        </p:nvSpPr>
        <p:spPr>
          <a:xfrm rot="-8100000">
            <a:off x="2998571" y="30616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6"/>
          <p:cNvSpPr/>
          <p:nvPr/>
        </p:nvSpPr>
        <p:spPr>
          <a:xfrm rot="-8100000">
            <a:off x="2998571" y="37358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6"/>
          <p:cNvSpPr/>
          <p:nvPr/>
        </p:nvSpPr>
        <p:spPr>
          <a:xfrm rot="-8100000">
            <a:off x="7324821" y="30616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6"/>
          <p:cNvSpPr/>
          <p:nvPr/>
        </p:nvSpPr>
        <p:spPr>
          <a:xfrm rot="-8100000">
            <a:off x="5899721" y="3735889"/>
            <a:ext cx="251452" cy="24760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55"/>
        <p:cNvGrpSpPr/>
        <p:nvPr/>
      </p:nvGrpSpPr>
      <p:grpSpPr>
        <a:xfrm>
          <a:off x="0" y="0"/>
          <a:ext cx="0" cy="0"/>
          <a:chOff x="0" y="0"/>
          <a:chExt cx="0" cy="0"/>
        </a:xfrm>
      </p:grpSpPr>
      <p:sp>
        <p:nvSpPr>
          <p:cNvPr id="556" name="Google Shape;556;p57"/>
          <p:cNvSpPr/>
          <p:nvPr/>
        </p:nvSpPr>
        <p:spPr>
          <a:xfrm>
            <a:off x="0" y="3271750"/>
            <a:ext cx="32133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7"/>
          <p:cNvSpPr/>
          <p:nvPr/>
        </p:nvSpPr>
        <p:spPr>
          <a:xfrm>
            <a:off x="0" y="1616775"/>
            <a:ext cx="32133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COURANTS PRINCIPAUX</a:t>
            </a:r>
            <a:endParaRPr/>
          </a:p>
        </p:txBody>
      </p:sp>
      <p:grpSp>
        <p:nvGrpSpPr>
          <p:cNvPr id="559" name="Google Shape;559;p57"/>
          <p:cNvGrpSpPr/>
          <p:nvPr/>
        </p:nvGrpSpPr>
        <p:grpSpPr>
          <a:xfrm>
            <a:off x="3757440" y="1387785"/>
            <a:ext cx="4623921" cy="3040568"/>
            <a:chOff x="235800" y="830650"/>
            <a:chExt cx="6978450" cy="4588844"/>
          </a:xfrm>
        </p:grpSpPr>
        <p:sp>
          <p:nvSpPr>
            <p:cNvPr id="560" name="Google Shape;560;p5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57"/>
          <p:cNvSpPr txBox="1"/>
          <p:nvPr/>
        </p:nvSpPr>
        <p:spPr>
          <a:xfrm>
            <a:off x="717475" y="3271756"/>
            <a:ext cx="1923600" cy="36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jalla One"/>
                <a:ea typeface="Fjalla One"/>
                <a:cs typeface="Fjalla One"/>
                <a:sym typeface="Fjalla One"/>
              </a:rPr>
              <a:t>FRANÇAIS</a:t>
            </a:r>
            <a:endParaRPr sz="1800" b="1">
              <a:solidFill>
                <a:schemeClr val="dk1"/>
              </a:solidFill>
              <a:latin typeface="Fjalla One"/>
              <a:ea typeface="Fjalla One"/>
              <a:cs typeface="Fjalla One"/>
              <a:sym typeface="Fjalla One"/>
            </a:endParaRPr>
          </a:p>
        </p:txBody>
      </p:sp>
      <p:sp>
        <p:nvSpPr>
          <p:cNvPr id="567" name="Google Shape;567;p57"/>
          <p:cNvSpPr txBox="1"/>
          <p:nvPr/>
        </p:nvSpPr>
        <p:spPr>
          <a:xfrm>
            <a:off x="717475" y="1616775"/>
            <a:ext cx="1923600" cy="36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jalla One"/>
                <a:ea typeface="Fjalla One"/>
                <a:cs typeface="Fjalla One"/>
                <a:sym typeface="Fjalla One"/>
              </a:rPr>
              <a:t>ANGLAIS</a:t>
            </a:r>
            <a:endParaRPr sz="1800" b="1">
              <a:solidFill>
                <a:schemeClr val="dk1"/>
              </a:solidFill>
              <a:latin typeface="Fjalla One"/>
              <a:ea typeface="Fjalla One"/>
              <a:cs typeface="Fjalla One"/>
              <a:sym typeface="Fjalla One"/>
            </a:endParaRPr>
          </a:p>
        </p:txBody>
      </p:sp>
      <p:sp>
        <p:nvSpPr>
          <p:cNvPr id="568" name="Google Shape;568;p57"/>
          <p:cNvSpPr txBox="1"/>
          <p:nvPr/>
        </p:nvSpPr>
        <p:spPr>
          <a:xfrm>
            <a:off x="717475" y="2092500"/>
            <a:ext cx="1923600" cy="6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Mercure est la planète la plus petite du système solaire</a:t>
            </a:r>
            <a:endParaRPr>
              <a:solidFill>
                <a:schemeClr val="dk1"/>
              </a:solidFill>
              <a:latin typeface="Open Sans"/>
              <a:ea typeface="Open Sans"/>
              <a:cs typeface="Open Sans"/>
              <a:sym typeface="Open Sans"/>
            </a:endParaRPr>
          </a:p>
        </p:txBody>
      </p:sp>
      <p:sp>
        <p:nvSpPr>
          <p:cNvPr id="569" name="Google Shape;569;p57"/>
          <p:cNvSpPr txBox="1"/>
          <p:nvPr/>
        </p:nvSpPr>
        <p:spPr>
          <a:xfrm>
            <a:off x="717475" y="3747500"/>
            <a:ext cx="1923600" cy="6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Saturne est une géante gazeuse avec des anneaux</a:t>
            </a:r>
            <a:endParaRPr>
              <a:solidFill>
                <a:schemeClr val="dk1"/>
              </a:solidFill>
              <a:latin typeface="Open Sans"/>
              <a:ea typeface="Open Sans"/>
              <a:cs typeface="Open Sans"/>
              <a:sym typeface="Open Sans"/>
            </a:endParaRPr>
          </a:p>
        </p:txBody>
      </p:sp>
      <p:sp>
        <p:nvSpPr>
          <p:cNvPr id="570" name="Google Shape;570;p57"/>
          <p:cNvSpPr/>
          <p:nvPr/>
        </p:nvSpPr>
        <p:spPr>
          <a:xfrm flipH="1">
            <a:off x="2804311" y="166852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7"/>
          <p:cNvSpPr/>
          <p:nvPr/>
        </p:nvSpPr>
        <p:spPr>
          <a:xfrm flipH="1">
            <a:off x="2804311" y="332349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flipH="1">
            <a:off x="5980111" y="228494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7"/>
          <p:cNvSpPr/>
          <p:nvPr/>
        </p:nvSpPr>
        <p:spPr>
          <a:xfrm flipH="1">
            <a:off x="4669761" y="2547745"/>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77"/>
        <p:cNvGrpSpPr/>
        <p:nvPr/>
      </p:nvGrpSpPr>
      <p:grpSpPr>
        <a:xfrm>
          <a:off x="0" y="0"/>
          <a:ext cx="0" cy="0"/>
          <a:chOff x="0" y="0"/>
          <a:chExt cx="0" cy="0"/>
        </a:xfrm>
      </p:grpSpPr>
      <p:cxnSp>
        <p:nvCxnSpPr>
          <p:cNvPr id="578" name="Google Shape;578;p58"/>
          <p:cNvCxnSpPr>
            <a:stCxn id="579" idx="3"/>
            <a:endCxn id="580" idx="1"/>
          </p:cNvCxnSpPr>
          <p:nvPr/>
        </p:nvCxnSpPr>
        <p:spPr>
          <a:xfrm>
            <a:off x="2489275" y="2886200"/>
            <a:ext cx="492600" cy="0"/>
          </a:xfrm>
          <a:prstGeom prst="straightConnector1">
            <a:avLst/>
          </a:prstGeom>
          <a:noFill/>
          <a:ln w="114300" cap="flat" cmpd="sng">
            <a:solidFill>
              <a:schemeClr val="dk2"/>
            </a:solidFill>
            <a:prstDash val="solid"/>
            <a:round/>
            <a:headEnd type="none" w="med" len="med"/>
            <a:tailEnd type="none" w="med" len="med"/>
          </a:ln>
        </p:spPr>
      </p:cxnSp>
      <p:sp>
        <p:nvSpPr>
          <p:cNvPr id="581" name="Google Shape;581;p5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FRISE CHRONOLOGIQUE</a:t>
            </a:r>
            <a:endParaRPr/>
          </a:p>
        </p:txBody>
      </p:sp>
      <p:sp>
        <p:nvSpPr>
          <p:cNvPr id="582" name="Google Shape;582;p58"/>
          <p:cNvSpPr txBox="1">
            <a:spLocks noGrp="1"/>
          </p:cNvSpPr>
          <p:nvPr>
            <p:ph type="title" idx="4294967295"/>
          </p:nvPr>
        </p:nvSpPr>
        <p:spPr>
          <a:xfrm>
            <a:off x="717463" y="1644940"/>
            <a:ext cx="22014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JUPITER</a:t>
            </a:r>
            <a:endParaRPr sz="1800"/>
          </a:p>
        </p:txBody>
      </p:sp>
      <p:sp>
        <p:nvSpPr>
          <p:cNvPr id="583" name="Google Shape;583;p58"/>
          <p:cNvSpPr txBox="1">
            <a:spLocks noGrp="1"/>
          </p:cNvSpPr>
          <p:nvPr>
            <p:ph type="subTitle" idx="4294967295"/>
          </p:nvPr>
        </p:nvSpPr>
        <p:spPr>
          <a:xfrm>
            <a:off x="717463" y="1991765"/>
            <a:ext cx="2201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C’est la plus grande planète de toutes</a:t>
            </a:r>
            <a:endParaRPr/>
          </a:p>
        </p:txBody>
      </p:sp>
      <p:sp>
        <p:nvSpPr>
          <p:cNvPr id="584" name="Google Shape;584;p58"/>
          <p:cNvSpPr txBox="1">
            <a:spLocks noGrp="1"/>
          </p:cNvSpPr>
          <p:nvPr>
            <p:ph type="title" idx="4294967295"/>
          </p:nvPr>
        </p:nvSpPr>
        <p:spPr>
          <a:xfrm>
            <a:off x="4390346" y="1644940"/>
            <a:ext cx="22014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MARS</a:t>
            </a:r>
            <a:endParaRPr sz="1800"/>
          </a:p>
        </p:txBody>
      </p:sp>
      <p:sp>
        <p:nvSpPr>
          <p:cNvPr id="585" name="Google Shape;585;p58"/>
          <p:cNvSpPr txBox="1">
            <a:spLocks noGrp="1"/>
          </p:cNvSpPr>
          <p:nvPr>
            <p:ph type="subTitle" idx="4294967295"/>
          </p:nvPr>
        </p:nvSpPr>
        <p:spPr>
          <a:xfrm>
            <a:off x="4390346" y="1991765"/>
            <a:ext cx="2201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Elle a été nommée d'après un dieu romain</a:t>
            </a:r>
            <a:endParaRPr/>
          </a:p>
        </p:txBody>
      </p:sp>
      <p:sp>
        <p:nvSpPr>
          <p:cNvPr id="586" name="Google Shape;586;p58"/>
          <p:cNvSpPr txBox="1">
            <a:spLocks noGrp="1"/>
          </p:cNvSpPr>
          <p:nvPr>
            <p:ph type="title" idx="4294967295"/>
          </p:nvPr>
        </p:nvSpPr>
        <p:spPr>
          <a:xfrm>
            <a:off x="2552213" y="3344449"/>
            <a:ext cx="22014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VÉNUS</a:t>
            </a:r>
            <a:endParaRPr sz="1800"/>
          </a:p>
        </p:txBody>
      </p:sp>
      <p:sp>
        <p:nvSpPr>
          <p:cNvPr id="587" name="Google Shape;587;p58"/>
          <p:cNvSpPr txBox="1">
            <a:spLocks noGrp="1"/>
          </p:cNvSpPr>
          <p:nvPr>
            <p:ph type="subTitle" idx="4294967295"/>
          </p:nvPr>
        </p:nvSpPr>
        <p:spPr>
          <a:xfrm>
            <a:off x="2552213" y="3691374"/>
            <a:ext cx="2201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Elle a un beau nom, mais il y fait très chaud</a:t>
            </a:r>
            <a:endParaRPr/>
          </a:p>
        </p:txBody>
      </p:sp>
      <p:sp>
        <p:nvSpPr>
          <p:cNvPr id="588" name="Google Shape;588;p58"/>
          <p:cNvSpPr txBox="1">
            <a:spLocks noGrp="1"/>
          </p:cNvSpPr>
          <p:nvPr>
            <p:ph type="title" idx="4294967295"/>
          </p:nvPr>
        </p:nvSpPr>
        <p:spPr>
          <a:xfrm>
            <a:off x="6222596" y="3344449"/>
            <a:ext cx="2201400" cy="2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SATURNE</a:t>
            </a:r>
            <a:endParaRPr sz="1800"/>
          </a:p>
        </p:txBody>
      </p:sp>
      <p:sp>
        <p:nvSpPr>
          <p:cNvPr id="589" name="Google Shape;589;p58"/>
          <p:cNvSpPr txBox="1">
            <a:spLocks noGrp="1"/>
          </p:cNvSpPr>
          <p:nvPr>
            <p:ph type="subTitle" idx="4294967295"/>
          </p:nvPr>
        </p:nvSpPr>
        <p:spPr>
          <a:xfrm>
            <a:off x="6222596" y="3691374"/>
            <a:ext cx="2201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Elle est composée d'hydrogène et d'hélium</a:t>
            </a:r>
            <a:endParaRPr/>
          </a:p>
        </p:txBody>
      </p:sp>
      <p:sp>
        <p:nvSpPr>
          <p:cNvPr id="579" name="Google Shape;579;p58"/>
          <p:cNvSpPr/>
          <p:nvPr/>
        </p:nvSpPr>
        <p:spPr>
          <a:xfrm>
            <a:off x="1147075" y="2614700"/>
            <a:ext cx="13422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2007</a:t>
            </a:r>
            <a:endParaRPr sz="1800" b="1">
              <a:solidFill>
                <a:schemeClr val="dk1"/>
              </a:solidFill>
              <a:latin typeface="Fjalla One"/>
              <a:ea typeface="Fjalla One"/>
              <a:cs typeface="Fjalla One"/>
              <a:sym typeface="Fjalla One"/>
            </a:endParaRPr>
          </a:p>
        </p:txBody>
      </p:sp>
      <p:sp>
        <p:nvSpPr>
          <p:cNvPr id="580" name="Google Shape;580;p58"/>
          <p:cNvSpPr/>
          <p:nvPr/>
        </p:nvSpPr>
        <p:spPr>
          <a:xfrm>
            <a:off x="2981817" y="2614700"/>
            <a:ext cx="13422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2012</a:t>
            </a:r>
            <a:endParaRPr sz="1800" b="1">
              <a:solidFill>
                <a:schemeClr val="dk1"/>
              </a:solidFill>
              <a:latin typeface="Fjalla One"/>
              <a:ea typeface="Fjalla One"/>
              <a:cs typeface="Fjalla One"/>
              <a:sym typeface="Fjalla One"/>
            </a:endParaRPr>
          </a:p>
        </p:txBody>
      </p:sp>
      <p:sp>
        <p:nvSpPr>
          <p:cNvPr id="590" name="Google Shape;590;p58"/>
          <p:cNvSpPr/>
          <p:nvPr/>
        </p:nvSpPr>
        <p:spPr>
          <a:xfrm>
            <a:off x="4816567" y="2614700"/>
            <a:ext cx="13422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2019</a:t>
            </a:r>
            <a:endParaRPr sz="1800" b="1">
              <a:solidFill>
                <a:schemeClr val="dk1"/>
              </a:solidFill>
              <a:latin typeface="Fjalla One"/>
              <a:ea typeface="Fjalla One"/>
              <a:cs typeface="Fjalla One"/>
              <a:sym typeface="Fjalla One"/>
            </a:endParaRPr>
          </a:p>
        </p:txBody>
      </p:sp>
      <p:sp>
        <p:nvSpPr>
          <p:cNvPr id="591" name="Google Shape;591;p58"/>
          <p:cNvSpPr/>
          <p:nvPr/>
        </p:nvSpPr>
        <p:spPr>
          <a:xfrm>
            <a:off x="6651317" y="2614700"/>
            <a:ext cx="1342200" cy="543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2021</a:t>
            </a:r>
            <a:endParaRPr sz="1800" b="1">
              <a:solidFill>
                <a:schemeClr val="dk1"/>
              </a:solidFill>
              <a:latin typeface="Fjalla One"/>
              <a:ea typeface="Fjalla One"/>
              <a:cs typeface="Fjalla One"/>
              <a:sym typeface="Fjalla One"/>
            </a:endParaRPr>
          </a:p>
        </p:txBody>
      </p:sp>
      <p:cxnSp>
        <p:nvCxnSpPr>
          <p:cNvPr id="592" name="Google Shape;592;p58"/>
          <p:cNvCxnSpPr>
            <a:stCxn id="580" idx="3"/>
            <a:endCxn id="590" idx="1"/>
          </p:cNvCxnSpPr>
          <p:nvPr/>
        </p:nvCxnSpPr>
        <p:spPr>
          <a:xfrm>
            <a:off x="4324017" y="2886200"/>
            <a:ext cx="492600" cy="0"/>
          </a:xfrm>
          <a:prstGeom prst="straightConnector1">
            <a:avLst/>
          </a:prstGeom>
          <a:noFill/>
          <a:ln w="114300" cap="flat" cmpd="sng">
            <a:solidFill>
              <a:schemeClr val="dk2"/>
            </a:solidFill>
            <a:prstDash val="solid"/>
            <a:round/>
            <a:headEnd type="none" w="med" len="med"/>
            <a:tailEnd type="none" w="med" len="med"/>
          </a:ln>
        </p:spPr>
      </p:cxnSp>
      <p:cxnSp>
        <p:nvCxnSpPr>
          <p:cNvPr id="593" name="Google Shape;593;p58"/>
          <p:cNvCxnSpPr>
            <a:stCxn id="590" idx="3"/>
            <a:endCxn id="591" idx="1"/>
          </p:cNvCxnSpPr>
          <p:nvPr/>
        </p:nvCxnSpPr>
        <p:spPr>
          <a:xfrm>
            <a:off x="6158767" y="2886200"/>
            <a:ext cx="492600" cy="0"/>
          </a:xfrm>
          <a:prstGeom prst="straightConnector1">
            <a:avLst/>
          </a:prstGeom>
          <a:noFill/>
          <a:ln w="114300" cap="flat" cmpd="sng">
            <a:solidFill>
              <a:schemeClr val="dk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97"/>
        <p:cNvGrpSpPr/>
        <p:nvPr/>
      </p:nvGrpSpPr>
      <p:grpSpPr>
        <a:xfrm>
          <a:off x="0" y="0"/>
          <a:ext cx="0" cy="0"/>
          <a:chOff x="0" y="0"/>
          <a:chExt cx="0" cy="0"/>
        </a:xfrm>
      </p:grpSpPr>
      <p:cxnSp>
        <p:nvCxnSpPr>
          <p:cNvPr id="598" name="Google Shape;598;p59"/>
          <p:cNvCxnSpPr>
            <a:stCxn id="599" idx="3"/>
            <a:endCxn id="600" idx="1"/>
          </p:cNvCxnSpPr>
          <p:nvPr/>
        </p:nvCxnSpPr>
        <p:spPr>
          <a:xfrm>
            <a:off x="4229043" y="2369899"/>
            <a:ext cx="670800" cy="600"/>
          </a:xfrm>
          <a:prstGeom prst="bentConnector3">
            <a:avLst>
              <a:gd name="adj1" fmla="val 49990"/>
            </a:avLst>
          </a:prstGeom>
          <a:noFill/>
          <a:ln w="114300" cap="flat" cmpd="sng">
            <a:solidFill>
              <a:schemeClr val="dk2"/>
            </a:solidFill>
            <a:prstDash val="solid"/>
            <a:round/>
            <a:headEnd type="none" w="med" len="med"/>
            <a:tailEnd type="none" w="med" len="med"/>
          </a:ln>
        </p:spPr>
      </p:cxnSp>
      <p:cxnSp>
        <p:nvCxnSpPr>
          <p:cNvPr id="601" name="Google Shape;601;p59"/>
          <p:cNvCxnSpPr>
            <a:stCxn id="602" idx="0"/>
            <a:endCxn id="599" idx="2"/>
          </p:cNvCxnSpPr>
          <p:nvPr/>
        </p:nvCxnSpPr>
        <p:spPr>
          <a:xfrm rot="-5400000">
            <a:off x="3515193" y="3099718"/>
            <a:ext cx="556200" cy="600"/>
          </a:xfrm>
          <a:prstGeom prst="bentConnector3">
            <a:avLst>
              <a:gd name="adj1" fmla="val 50006"/>
            </a:avLst>
          </a:prstGeom>
          <a:noFill/>
          <a:ln w="114300" cap="flat" cmpd="sng">
            <a:solidFill>
              <a:schemeClr val="dk2"/>
            </a:solidFill>
            <a:prstDash val="solid"/>
            <a:round/>
            <a:headEnd type="none" w="med" len="med"/>
            <a:tailEnd type="none" w="med" len="med"/>
          </a:ln>
        </p:spPr>
      </p:cxnSp>
      <p:sp>
        <p:nvSpPr>
          <p:cNvPr id="603" name="Google Shape;603;p5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MÉTHODOLOGIE</a:t>
            </a:r>
            <a:endParaRPr/>
          </a:p>
        </p:txBody>
      </p:sp>
      <p:sp>
        <p:nvSpPr>
          <p:cNvPr id="604" name="Google Shape;604;p59"/>
          <p:cNvSpPr txBox="1">
            <a:spLocks noGrp="1"/>
          </p:cNvSpPr>
          <p:nvPr>
            <p:ph type="title" idx="4294967295"/>
          </p:nvPr>
        </p:nvSpPr>
        <p:spPr>
          <a:xfrm>
            <a:off x="717400" y="1918725"/>
            <a:ext cx="23205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OPÉRATIONNEL</a:t>
            </a:r>
            <a:endParaRPr sz="1800"/>
          </a:p>
        </p:txBody>
      </p:sp>
      <p:sp>
        <p:nvSpPr>
          <p:cNvPr id="605" name="Google Shape;605;p59"/>
          <p:cNvSpPr txBox="1">
            <a:spLocks noGrp="1"/>
          </p:cNvSpPr>
          <p:nvPr>
            <p:ph type="subTitle" idx="4294967295"/>
          </p:nvPr>
        </p:nvSpPr>
        <p:spPr>
          <a:xfrm>
            <a:off x="717400" y="2265550"/>
            <a:ext cx="2320500" cy="54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Vénus est la deuxième planète à partir du Soleil</a:t>
            </a:r>
            <a:endParaRPr/>
          </a:p>
        </p:txBody>
      </p:sp>
      <p:sp>
        <p:nvSpPr>
          <p:cNvPr id="606" name="Google Shape;606;p59"/>
          <p:cNvSpPr txBox="1">
            <a:spLocks noGrp="1"/>
          </p:cNvSpPr>
          <p:nvPr>
            <p:ph type="title" idx="4294967295"/>
          </p:nvPr>
        </p:nvSpPr>
        <p:spPr>
          <a:xfrm>
            <a:off x="6106100" y="1918725"/>
            <a:ext cx="2320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DE LA DEMANDE</a:t>
            </a:r>
            <a:endParaRPr sz="1800"/>
          </a:p>
        </p:txBody>
      </p:sp>
      <p:sp>
        <p:nvSpPr>
          <p:cNvPr id="607" name="Google Shape;607;p59"/>
          <p:cNvSpPr txBox="1">
            <a:spLocks noGrp="1"/>
          </p:cNvSpPr>
          <p:nvPr>
            <p:ph type="subTitle" idx="4294967295"/>
          </p:nvPr>
        </p:nvSpPr>
        <p:spPr>
          <a:xfrm>
            <a:off x="6106100" y="2265550"/>
            <a:ext cx="2320500" cy="54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a été nommée d'après un dieu romain</a:t>
            </a:r>
            <a:endParaRPr/>
          </a:p>
        </p:txBody>
      </p:sp>
      <p:sp>
        <p:nvSpPr>
          <p:cNvPr id="608" name="Google Shape;608;p59"/>
          <p:cNvSpPr txBox="1">
            <a:spLocks noGrp="1"/>
          </p:cNvSpPr>
          <p:nvPr>
            <p:ph type="title" idx="4294967295"/>
          </p:nvPr>
        </p:nvSpPr>
        <p:spPr>
          <a:xfrm>
            <a:off x="717475" y="3385263"/>
            <a:ext cx="23205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STRATÉGIQUE</a:t>
            </a:r>
            <a:endParaRPr sz="1800"/>
          </a:p>
        </p:txBody>
      </p:sp>
      <p:sp>
        <p:nvSpPr>
          <p:cNvPr id="609" name="Google Shape;609;p59"/>
          <p:cNvSpPr txBox="1">
            <a:spLocks noGrp="1"/>
          </p:cNvSpPr>
          <p:nvPr>
            <p:ph type="subTitle" idx="4294967295"/>
          </p:nvPr>
        </p:nvSpPr>
        <p:spPr>
          <a:xfrm>
            <a:off x="717475" y="3732188"/>
            <a:ext cx="2320500" cy="54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Neptune est la planète la plus éloignée du Soleil</a:t>
            </a:r>
            <a:endParaRPr/>
          </a:p>
        </p:txBody>
      </p:sp>
      <p:sp>
        <p:nvSpPr>
          <p:cNvPr id="610" name="Google Shape;610;p59"/>
          <p:cNvSpPr txBox="1">
            <a:spLocks noGrp="1"/>
          </p:cNvSpPr>
          <p:nvPr>
            <p:ph type="title" idx="4294967295"/>
          </p:nvPr>
        </p:nvSpPr>
        <p:spPr>
          <a:xfrm>
            <a:off x="6106175" y="3385263"/>
            <a:ext cx="2320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DE L’OFFRE</a:t>
            </a:r>
            <a:endParaRPr sz="1800"/>
          </a:p>
        </p:txBody>
      </p:sp>
      <p:sp>
        <p:nvSpPr>
          <p:cNvPr id="611" name="Google Shape;611;p59"/>
          <p:cNvSpPr txBox="1">
            <a:spLocks noGrp="1"/>
          </p:cNvSpPr>
          <p:nvPr>
            <p:ph type="subTitle" idx="4294967295"/>
          </p:nvPr>
        </p:nvSpPr>
        <p:spPr>
          <a:xfrm>
            <a:off x="6106174" y="3732188"/>
            <a:ext cx="2320500" cy="54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Saturne est composée d'hydrogène et d'hélium</a:t>
            </a:r>
            <a:endParaRPr/>
          </a:p>
        </p:txBody>
      </p:sp>
      <p:sp>
        <p:nvSpPr>
          <p:cNvPr id="599" name="Google Shape;599;p59"/>
          <p:cNvSpPr/>
          <p:nvPr/>
        </p:nvSpPr>
        <p:spPr>
          <a:xfrm>
            <a:off x="3356943" y="1917949"/>
            <a:ext cx="872100" cy="9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9"/>
          <p:cNvSpPr/>
          <p:nvPr/>
        </p:nvSpPr>
        <p:spPr>
          <a:xfrm>
            <a:off x="3356943" y="3378118"/>
            <a:ext cx="872100" cy="9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9"/>
          <p:cNvSpPr/>
          <p:nvPr/>
        </p:nvSpPr>
        <p:spPr>
          <a:xfrm>
            <a:off x="4899703" y="1917949"/>
            <a:ext cx="872100" cy="9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9"/>
          <p:cNvSpPr/>
          <p:nvPr/>
        </p:nvSpPr>
        <p:spPr>
          <a:xfrm>
            <a:off x="4899703" y="3378118"/>
            <a:ext cx="872100" cy="9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59"/>
          <p:cNvGrpSpPr/>
          <p:nvPr/>
        </p:nvGrpSpPr>
        <p:grpSpPr>
          <a:xfrm>
            <a:off x="3570835" y="2149964"/>
            <a:ext cx="444273" cy="439535"/>
            <a:chOff x="581525" y="3254850"/>
            <a:chExt cx="297750" cy="294575"/>
          </a:xfrm>
        </p:grpSpPr>
        <p:sp>
          <p:nvSpPr>
            <p:cNvPr id="614" name="Google Shape;614;p5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59"/>
          <p:cNvGrpSpPr/>
          <p:nvPr/>
        </p:nvGrpSpPr>
        <p:grpSpPr>
          <a:xfrm>
            <a:off x="5113532" y="2151429"/>
            <a:ext cx="444265" cy="437300"/>
            <a:chOff x="2404875" y="3592725"/>
            <a:chExt cx="298525" cy="293825"/>
          </a:xfrm>
        </p:grpSpPr>
        <p:sp>
          <p:nvSpPr>
            <p:cNvPr id="618" name="Google Shape;618;p5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59"/>
          <p:cNvGrpSpPr/>
          <p:nvPr/>
        </p:nvGrpSpPr>
        <p:grpSpPr>
          <a:xfrm>
            <a:off x="5193133" y="3610078"/>
            <a:ext cx="285455" cy="439820"/>
            <a:chOff x="2819150" y="3955025"/>
            <a:chExt cx="192200" cy="296175"/>
          </a:xfrm>
        </p:grpSpPr>
        <p:sp>
          <p:nvSpPr>
            <p:cNvPr id="622" name="Google Shape;622;p5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59"/>
          <p:cNvGrpSpPr/>
          <p:nvPr/>
        </p:nvGrpSpPr>
        <p:grpSpPr>
          <a:xfrm>
            <a:off x="3523985" y="3610144"/>
            <a:ext cx="538387" cy="439565"/>
            <a:chOff x="3860400" y="3254050"/>
            <a:chExt cx="296175" cy="241825"/>
          </a:xfrm>
        </p:grpSpPr>
        <p:sp>
          <p:nvSpPr>
            <p:cNvPr id="627" name="Google Shape;627;p5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4" name="Google Shape;634;p59"/>
          <p:cNvCxnSpPr>
            <a:stCxn id="600" idx="2"/>
            <a:endCxn id="612" idx="0"/>
          </p:cNvCxnSpPr>
          <p:nvPr/>
        </p:nvCxnSpPr>
        <p:spPr>
          <a:xfrm rot="-5400000" flipH="1">
            <a:off x="5057953" y="3099649"/>
            <a:ext cx="556200" cy="600"/>
          </a:xfrm>
          <a:prstGeom prst="bentConnector3">
            <a:avLst>
              <a:gd name="adj1" fmla="val 50006"/>
            </a:avLst>
          </a:prstGeom>
          <a:noFill/>
          <a:ln w="114300" cap="flat" cmpd="sng">
            <a:solidFill>
              <a:schemeClr val="dk2"/>
            </a:solidFill>
            <a:prstDash val="solid"/>
            <a:round/>
            <a:headEnd type="none" w="med" len="med"/>
            <a:tailEnd type="none" w="med" len="med"/>
          </a:ln>
        </p:spPr>
      </p:cxnSp>
      <p:cxnSp>
        <p:nvCxnSpPr>
          <p:cNvPr id="635" name="Google Shape;635;p59"/>
          <p:cNvCxnSpPr>
            <a:stCxn id="602" idx="3"/>
            <a:endCxn id="612" idx="1"/>
          </p:cNvCxnSpPr>
          <p:nvPr/>
        </p:nvCxnSpPr>
        <p:spPr>
          <a:xfrm>
            <a:off x="4229043" y="3830068"/>
            <a:ext cx="670800" cy="600"/>
          </a:xfrm>
          <a:prstGeom prst="bentConnector3">
            <a:avLst>
              <a:gd name="adj1" fmla="val 49990"/>
            </a:avLst>
          </a:prstGeom>
          <a:noFill/>
          <a:ln w="114300" cap="flat" cmpd="sng">
            <a:solidFill>
              <a:schemeClr val="dk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39"/>
        <p:cNvGrpSpPr/>
        <p:nvPr/>
      </p:nvGrpSpPr>
      <p:grpSpPr>
        <a:xfrm>
          <a:off x="0" y="0"/>
          <a:ext cx="0" cy="0"/>
          <a:chOff x="0" y="0"/>
          <a:chExt cx="0" cy="0"/>
        </a:xfrm>
      </p:grpSpPr>
      <p:sp>
        <p:nvSpPr>
          <p:cNvPr id="640" name="Google Shape;640;p6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DU MARCHÉ</a:t>
            </a:r>
            <a:endParaRPr/>
          </a:p>
        </p:txBody>
      </p:sp>
      <p:sp>
        <p:nvSpPr>
          <p:cNvPr id="641" name="Google Shape;641;p60"/>
          <p:cNvSpPr txBox="1"/>
          <p:nvPr/>
        </p:nvSpPr>
        <p:spPr>
          <a:xfrm>
            <a:off x="766438" y="4252550"/>
            <a:ext cx="4858200" cy="3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Suivez le lien dans le graphique pour modifier ses données, puis collez le nouveau ici.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Pour plus d'informations, cliquez ici</a:t>
            </a:r>
            <a:endParaRPr sz="1200" b="1">
              <a:solidFill>
                <a:schemeClr val="dk1"/>
              </a:solidFill>
              <a:latin typeface="Open Sans"/>
              <a:ea typeface="Open Sans"/>
              <a:cs typeface="Open Sans"/>
              <a:sym typeface="Open Sans"/>
            </a:endParaRPr>
          </a:p>
        </p:txBody>
      </p:sp>
      <p:sp>
        <p:nvSpPr>
          <p:cNvPr id="642" name="Google Shape;642;p60"/>
          <p:cNvSpPr txBox="1">
            <a:spLocks noGrp="1"/>
          </p:cNvSpPr>
          <p:nvPr>
            <p:ph type="title" idx="4294967295"/>
          </p:nvPr>
        </p:nvSpPr>
        <p:spPr>
          <a:xfrm>
            <a:off x="6360288" y="1689725"/>
            <a:ext cx="2063700" cy="348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PÉRIODE 1</a:t>
            </a:r>
            <a:endParaRPr sz="1800"/>
          </a:p>
        </p:txBody>
      </p:sp>
      <p:sp>
        <p:nvSpPr>
          <p:cNvPr id="643" name="Google Shape;643;p60"/>
          <p:cNvSpPr txBox="1">
            <a:spLocks noGrp="1"/>
          </p:cNvSpPr>
          <p:nvPr>
            <p:ph type="subTitle" idx="4294967295"/>
          </p:nvPr>
        </p:nvSpPr>
        <p:spPr>
          <a:xfrm>
            <a:off x="6360292" y="2066325"/>
            <a:ext cx="2063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Vénus est la deuxième planète loin du Soleil</a:t>
            </a:r>
            <a:endParaRPr/>
          </a:p>
        </p:txBody>
      </p:sp>
      <p:sp>
        <p:nvSpPr>
          <p:cNvPr id="644" name="Google Shape;644;p60"/>
          <p:cNvSpPr txBox="1">
            <a:spLocks noGrp="1"/>
          </p:cNvSpPr>
          <p:nvPr>
            <p:ph type="title" idx="4294967295"/>
          </p:nvPr>
        </p:nvSpPr>
        <p:spPr>
          <a:xfrm>
            <a:off x="6353988" y="3211950"/>
            <a:ext cx="2063700" cy="348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PÉRIODE 2</a:t>
            </a:r>
            <a:endParaRPr sz="1800"/>
          </a:p>
        </p:txBody>
      </p:sp>
      <p:sp>
        <p:nvSpPr>
          <p:cNvPr id="645" name="Google Shape;645;p60"/>
          <p:cNvSpPr txBox="1">
            <a:spLocks noGrp="1"/>
          </p:cNvSpPr>
          <p:nvPr>
            <p:ph type="subTitle" idx="4294967295"/>
          </p:nvPr>
        </p:nvSpPr>
        <p:spPr>
          <a:xfrm>
            <a:off x="6353988" y="3588650"/>
            <a:ext cx="2063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est très éloignée de la Terre</a:t>
            </a:r>
            <a:endParaRPr/>
          </a:p>
        </p:txBody>
      </p:sp>
      <p:sp>
        <p:nvSpPr>
          <p:cNvPr id="646" name="Google Shape;646;p60"/>
          <p:cNvSpPr/>
          <p:nvPr/>
        </p:nvSpPr>
        <p:spPr>
          <a:xfrm>
            <a:off x="5591390" y="1761313"/>
            <a:ext cx="692700" cy="71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0"/>
          <p:cNvSpPr/>
          <p:nvPr/>
        </p:nvSpPr>
        <p:spPr>
          <a:xfrm>
            <a:off x="5591390" y="3283588"/>
            <a:ext cx="692700" cy="718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p60"/>
          <p:cNvGrpSpPr/>
          <p:nvPr/>
        </p:nvGrpSpPr>
        <p:grpSpPr>
          <a:xfrm>
            <a:off x="5755012" y="1936229"/>
            <a:ext cx="365467" cy="368389"/>
            <a:chOff x="-62516625" y="3743175"/>
            <a:chExt cx="315875" cy="318400"/>
          </a:xfrm>
        </p:grpSpPr>
        <p:sp>
          <p:nvSpPr>
            <p:cNvPr id="649" name="Google Shape;649;p6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60"/>
          <p:cNvGrpSpPr/>
          <p:nvPr/>
        </p:nvGrpSpPr>
        <p:grpSpPr>
          <a:xfrm>
            <a:off x="5761853" y="3479564"/>
            <a:ext cx="351786" cy="326274"/>
            <a:chOff x="-62511900" y="4129100"/>
            <a:chExt cx="304050" cy="282000"/>
          </a:xfrm>
        </p:grpSpPr>
        <p:sp>
          <p:nvSpPr>
            <p:cNvPr id="652" name="Google Shape;652;p6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7" name="Google Shape;657;p60" title="Chart">
            <a:hlinkClick r:id="rId4"/>
          </p:cNvPr>
          <p:cNvPicPr preferRelativeResize="0"/>
          <p:nvPr/>
        </p:nvPicPr>
        <p:blipFill>
          <a:blip r:embed="rId5">
            <a:alphaModFix/>
          </a:blip>
          <a:stretch>
            <a:fillRect/>
          </a:stretch>
        </p:blipFill>
        <p:spPr>
          <a:xfrm>
            <a:off x="506025" y="1170125"/>
            <a:ext cx="4738584" cy="2930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7BD42D66-0011-406F-B987-E03B56908E2E}"/>
              </a:ext>
            </a:extLst>
          </p:cNvPr>
          <p:cNvSpPr/>
          <p:nvPr/>
        </p:nvSpPr>
        <p:spPr>
          <a:xfrm>
            <a:off x="0" y="0"/>
            <a:ext cx="9144000" cy="5727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428BC741-3D78-4C36-A3D5-11706CDAA75C}"/>
              </a:ext>
            </a:extLst>
          </p:cNvPr>
          <p:cNvSpPr/>
          <p:nvPr/>
        </p:nvSpPr>
        <p:spPr>
          <a:xfrm>
            <a:off x="0" y="4570800"/>
            <a:ext cx="9144000" cy="5727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1" name="Gráfico 10">
            <a:extLst>
              <a:ext uri="{FF2B5EF4-FFF2-40B4-BE49-F238E27FC236}">
                <a16:creationId xmlns:a16="http://schemas.microsoft.com/office/drawing/2014/main" id="{E9C506AC-07EC-4791-A325-9E27C04E76F4}"/>
              </a:ext>
            </a:extLst>
          </p:cNvPr>
          <p:cNvGraphicFramePr/>
          <p:nvPr>
            <p:extLst>
              <p:ext uri="{D42A27DB-BD31-4B8C-83A1-F6EECF244321}">
                <p14:modId xmlns:p14="http://schemas.microsoft.com/office/powerpoint/2010/main" val="2581614935"/>
              </p:ext>
            </p:extLst>
          </p:nvPr>
        </p:nvGraphicFramePr>
        <p:xfrm>
          <a:off x="1697501" y="736702"/>
          <a:ext cx="5748997" cy="3490644"/>
        </p:xfrm>
        <a:graphic>
          <a:graphicData uri="http://schemas.openxmlformats.org/drawingml/2006/chart">
            <c:chart xmlns:c="http://schemas.openxmlformats.org/drawingml/2006/chart" xmlns:r="http://schemas.openxmlformats.org/officeDocument/2006/relationships" r:id="rId3"/>
          </a:graphicData>
        </a:graphic>
      </p:graphicFrame>
      <p:sp>
        <p:nvSpPr>
          <p:cNvPr id="7" name="Google Shape;801;p67">
            <a:extLst>
              <a:ext uri="{FF2B5EF4-FFF2-40B4-BE49-F238E27FC236}">
                <a16:creationId xmlns:a16="http://schemas.microsoft.com/office/drawing/2014/main" id="{4D34361E-D3FE-4BE7-B6EE-A09E54689EB5}"/>
              </a:ext>
            </a:extLst>
          </p:cNvPr>
          <p:cNvSpPr txBox="1">
            <a:spLocks noGrp="1"/>
          </p:cNvSpPr>
          <p:nvPr>
            <p:ph type="title"/>
          </p:nvPr>
        </p:nvSpPr>
        <p:spPr>
          <a:xfrm>
            <a:off x="182759" y="43314"/>
            <a:ext cx="716761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800">
                <a:solidFill>
                  <a:schemeClr val="bg1"/>
                </a:solidFill>
              </a:rPr>
              <a:t>Abertura de Empresas no Brasil - 1° Quadrimestre</a:t>
            </a:r>
          </a:p>
        </p:txBody>
      </p:sp>
      <p:sp>
        <p:nvSpPr>
          <p:cNvPr id="2" name="CaixaDeTexto 1">
            <a:extLst>
              <a:ext uri="{FF2B5EF4-FFF2-40B4-BE49-F238E27FC236}">
                <a16:creationId xmlns:a16="http://schemas.microsoft.com/office/drawing/2014/main" id="{1FDAF71A-3AE7-425E-99C4-CA1DCB9B8D31}"/>
              </a:ext>
            </a:extLst>
          </p:cNvPr>
          <p:cNvSpPr txBox="1"/>
          <p:nvPr/>
        </p:nvSpPr>
        <p:spPr>
          <a:xfrm>
            <a:off x="1697501" y="4155244"/>
            <a:ext cx="1172116" cy="230832"/>
          </a:xfrm>
          <a:prstGeom prst="rect">
            <a:avLst/>
          </a:prstGeom>
          <a:noFill/>
        </p:spPr>
        <p:txBody>
          <a:bodyPr wrap="none" rtlCol="0">
            <a:spAutoFit/>
          </a:bodyPr>
          <a:lstStyle/>
          <a:p>
            <a:r>
              <a:rPr lang="pt-BR" sz="900" dirty="0">
                <a:solidFill>
                  <a:schemeClr val="tx1"/>
                </a:solidFill>
                <a:highlight>
                  <a:srgbClr val="A3B1F7"/>
                </a:highlight>
                <a:latin typeface="Open Sans" panose="020B0606030504020204" pitchFamily="34" charset="0"/>
                <a:ea typeface="Open Sans" panose="020B0606030504020204" pitchFamily="34" charset="0"/>
                <a:cs typeface="Open Sans" panose="020B0606030504020204" pitchFamily="34" charset="0"/>
              </a:rPr>
              <a:t>Fonte: Target Data</a:t>
            </a:r>
          </a:p>
        </p:txBody>
      </p:sp>
      <p:sp>
        <p:nvSpPr>
          <p:cNvPr id="8" name="CaixaDeTexto 7">
            <a:extLst>
              <a:ext uri="{FF2B5EF4-FFF2-40B4-BE49-F238E27FC236}">
                <a16:creationId xmlns:a16="http://schemas.microsoft.com/office/drawing/2014/main" id="{520F8EFE-5190-402E-AA53-913F32EFF9DC}"/>
              </a:ext>
            </a:extLst>
          </p:cNvPr>
          <p:cNvSpPr txBox="1"/>
          <p:nvPr/>
        </p:nvSpPr>
        <p:spPr>
          <a:xfrm>
            <a:off x="1697501" y="4339968"/>
            <a:ext cx="726481" cy="230832"/>
          </a:xfrm>
          <a:prstGeom prst="rect">
            <a:avLst/>
          </a:prstGeom>
          <a:noFill/>
        </p:spPr>
        <p:txBody>
          <a:bodyPr wrap="none" rtlCol="0">
            <a:spAutoFit/>
          </a:bodyPr>
          <a:lstStyle/>
          <a:p>
            <a:r>
              <a:rPr lang="pt-BR" sz="900" dirty="0">
                <a:solidFill>
                  <a:schemeClr val="tx1"/>
                </a:solidFill>
                <a:highlight>
                  <a:srgbClr val="A3B1F7"/>
                </a:highlight>
                <a:latin typeface="Open Sans" panose="020B0606030504020204" pitchFamily="34" charset="0"/>
                <a:ea typeface="Open Sans" panose="020B0606030504020204" pitchFamily="34" charset="0"/>
                <a:cs typeface="Open Sans" panose="020B0606030504020204" pitchFamily="34" charset="0"/>
              </a:rPr>
              <a:t>Abril 2021</a:t>
            </a:r>
          </a:p>
        </p:txBody>
      </p:sp>
    </p:spTree>
    <p:extLst>
      <p:ext uri="{BB962C8B-B14F-4D97-AF65-F5344CB8AC3E}">
        <p14:creationId xmlns:p14="http://schemas.microsoft.com/office/powerpoint/2010/main" val="3276965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61"/>
        <p:cNvGrpSpPr/>
        <p:nvPr/>
      </p:nvGrpSpPr>
      <p:grpSpPr>
        <a:xfrm>
          <a:off x="0" y="0"/>
          <a:ext cx="0" cy="0"/>
          <a:chOff x="0" y="0"/>
          <a:chExt cx="0" cy="0"/>
        </a:xfrm>
      </p:grpSpPr>
      <p:sp>
        <p:nvSpPr>
          <p:cNvPr id="662" name="Google Shape;662;p6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SECTEURS DE L’ACTIVITÉ ÉCONOMIQUE</a:t>
            </a:r>
            <a:endParaRPr/>
          </a:p>
        </p:txBody>
      </p:sp>
      <p:cxnSp>
        <p:nvCxnSpPr>
          <p:cNvPr id="663" name="Google Shape;663;p61"/>
          <p:cNvCxnSpPr>
            <a:stCxn id="664" idx="2"/>
            <a:endCxn id="665" idx="0"/>
          </p:cNvCxnSpPr>
          <p:nvPr/>
        </p:nvCxnSpPr>
        <p:spPr>
          <a:xfrm rot="-5400000" flipH="1">
            <a:off x="5223304" y="1069850"/>
            <a:ext cx="647700" cy="1950300"/>
          </a:xfrm>
          <a:prstGeom prst="bentConnector3">
            <a:avLst>
              <a:gd name="adj1" fmla="val 50008"/>
            </a:avLst>
          </a:prstGeom>
          <a:noFill/>
          <a:ln w="114300" cap="flat" cmpd="sng">
            <a:solidFill>
              <a:schemeClr val="lt2"/>
            </a:solidFill>
            <a:prstDash val="solid"/>
            <a:miter lim="8000"/>
            <a:headEnd type="none" w="sm" len="sm"/>
            <a:tailEnd type="none" w="sm" len="sm"/>
          </a:ln>
        </p:spPr>
      </p:cxnSp>
      <p:cxnSp>
        <p:nvCxnSpPr>
          <p:cNvPr id="666" name="Google Shape;666;p61"/>
          <p:cNvCxnSpPr>
            <a:stCxn id="667" idx="0"/>
            <a:endCxn id="664" idx="2"/>
          </p:cNvCxnSpPr>
          <p:nvPr/>
        </p:nvCxnSpPr>
        <p:spPr>
          <a:xfrm rot="-5400000">
            <a:off x="3255938" y="1052850"/>
            <a:ext cx="647700" cy="1984500"/>
          </a:xfrm>
          <a:prstGeom prst="bentConnector3">
            <a:avLst>
              <a:gd name="adj1" fmla="val 50008"/>
            </a:avLst>
          </a:prstGeom>
          <a:noFill/>
          <a:ln w="114300" cap="flat" cmpd="sng">
            <a:solidFill>
              <a:schemeClr val="lt2"/>
            </a:solidFill>
            <a:prstDash val="solid"/>
            <a:miter lim="8000"/>
            <a:headEnd type="none" w="sm" len="sm"/>
            <a:tailEnd type="none" w="sm" len="sm"/>
          </a:ln>
        </p:spPr>
      </p:cxnSp>
      <p:cxnSp>
        <p:nvCxnSpPr>
          <p:cNvPr id="668" name="Google Shape;668;p61"/>
          <p:cNvCxnSpPr>
            <a:stCxn id="667" idx="2"/>
            <a:endCxn id="669" idx="0"/>
          </p:cNvCxnSpPr>
          <p:nvPr/>
        </p:nvCxnSpPr>
        <p:spPr>
          <a:xfrm rot="-5400000" flipH="1">
            <a:off x="2742488" y="2580300"/>
            <a:ext cx="685800" cy="995700"/>
          </a:xfrm>
          <a:prstGeom prst="bentConnector3">
            <a:avLst>
              <a:gd name="adj1" fmla="val 50000"/>
            </a:avLst>
          </a:prstGeom>
          <a:noFill/>
          <a:ln w="114300" cap="flat" cmpd="sng">
            <a:solidFill>
              <a:schemeClr val="lt2"/>
            </a:solidFill>
            <a:prstDash val="solid"/>
            <a:miter lim="8000"/>
            <a:headEnd type="none" w="sm" len="sm"/>
            <a:tailEnd type="none" w="sm" len="sm"/>
          </a:ln>
        </p:spPr>
      </p:cxnSp>
      <p:cxnSp>
        <p:nvCxnSpPr>
          <p:cNvPr id="670" name="Google Shape;670;p61"/>
          <p:cNvCxnSpPr>
            <a:stCxn id="671" idx="0"/>
            <a:endCxn id="667" idx="2"/>
          </p:cNvCxnSpPr>
          <p:nvPr/>
        </p:nvCxnSpPr>
        <p:spPr>
          <a:xfrm rot="-5400000">
            <a:off x="1758513" y="2592000"/>
            <a:ext cx="685800" cy="972300"/>
          </a:xfrm>
          <a:prstGeom prst="bentConnector3">
            <a:avLst>
              <a:gd name="adj1" fmla="val 50000"/>
            </a:avLst>
          </a:prstGeom>
          <a:noFill/>
          <a:ln w="114300" cap="flat" cmpd="sng">
            <a:solidFill>
              <a:schemeClr val="lt2"/>
            </a:solidFill>
            <a:prstDash val="solid"/>
            <a:miter lim="8000"/>
            <a:headEnd type="none" w="sm" len="sm"/>
            <a:tailEnd type="none" w="sm" len="sm"/>
          </a:ln>
        </p:spPr>
      </p:cxnSp>
      <p:cxnSp>
        <p:nvCxnSpPr>
          <p:cNvPr id="672" name="Google Shape;672;p61"/>
          <p:cNvCxnSpPr>
            <a:stCxn id="665" idx="2"/>
            <a:endCxn id="673" idx="0"/>
          </p:cNvCxnSpPr>
          <p:nvPr/>
        </p:nvCxnSpPr>
        <p:spPr>
          <a:xfrm rot="-5400000" flipH="1">
            <a:off x="6681538" y="2576100"/>
            <a:ext cx="685800" cy="1004100"/>
          </a:xfrm>
          <a:prstGeom prst="bentConnector3">
            <a:avLst>
              <a:gd name="adj1" fmla="val 50000"/>
            </a:avLst>
          </a:prstGeom>
          <a:noFill/>
          <a:ln w="114300" cap="flat" cmpd="sng">
            <a:solidFill>
              <a:schemeClr val="lt2"/>
            </a:solidFill>
            <a:prstDash val="solid"/>
            <a:miter lim="8000"/>
            <a:headEnd type="none" w="sm" len="sm"/>
            <a:tailEnd type="none" w="sm" len="sm"/>
          </a:ln>
        </p:spPr>
      </p:cxnSp>
      <p:cxnSp>
        <p:nvCxnSpPr>
          <p:cNvPr id="674" name="Google Shape;674;p61"/>
          <p:cNvCxnSpPr>
            <a:stCxn id="675" idx="0"/>
            <a:endCxn id="665" idx="2"/>
          </p:cNvCxnSpPr>
          <p:nvPr/>
        </p:nvCxnSpPr>
        <p:spPr>
          <a:xfrm rot="-5400000">
            <a:off x="5695063" y="2593800"/>
            <a:ext cx="685800" cy="968700"/>
          </a:xfrm>
          <a:prstGeom prst="bentConnector3">
            <a:avLst>
              <a:gd name="adj1" fmla="val 50000"/>
            </a:avLst>
          </a:prstGeom>
          <a:noFill/>
          <a:ln w="114300" cap="flat" cmpd="sng">
            <a:solidFill>
              <a:schemeClr val="lt2"/>
            </a:solidFill>
            <a:prstDash val="solid"/>
            <a:miter lim="8000"/>
            <a:headEnd type="none" w="sm" len="sm"/>
            <a:tailEnd type="none" w="sm" len="sm"/>
          </a:ln>
        </p:spPr>
      </p:cxnSp>
      <p:sp>
        <p:nvSpPr>
          <p:cNvPr id="664" name="Google Shape;664;p61"/>
          <p:cNvSpPr txBox="1"/>
          <p:nvPr/>
        </p:nvSpPr>
        <p:spPr>
          <a:xfrm>
            <a:off x="3543604" y="1354850"/>
            <a:ext cx="20568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INDUSTRIE</a:t>
            </a:r>
            <a:endParaRPr sz="1800" b="1">
              <a:solidFill>
                <a:schemeClr val="dk1"/>
              </a:solidFill>
              <a:latin typeface="Fjalla One"/>
              <a:ea typeface="Fjalla One"/>
              <a:cs typeface="Fjalla One"/>
              <a:sym typeface="Fjalla One"/>
            </a:endParaRPr>
          </a:p>
        </p:txBody>
      </p:sp>
      <p:sp>
        <p:nvSpPr>
          <p:cNvPr id="667" name="Google Shape;667;p61"/>
          <p:cNvSpPr txBox="1"/>
          <p:nvPr/>
        </p:nvSpPr>
        <p:spPr>
          <a:xfrm>
            <a:off x="1818488" y="2368950"/>
            <a:ext cx="15381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SERVICES</a:t>
            </a:r>
            <a:endParaRPr sz="1800" b="1">
              <a:solidFill>
                <a:schemeClr val="dk1"/>
              </a:solidFill>
              <a:latin typeface="Fjalla One"/>
              <a:ea typeface="Fjalla One"/>
              <a:cs typeface="Fjalla One"/>
              <a:sym typeface="Fjalla One"/>
            </a:endParaRPr>
          </a:p>
        </p:txBody>
      </p:sp>
      <p:sp>
        <p:nvSpPr>
          <p:cNvPr id="665" name="Google Shape;665;p61"/>
          <p:cNvSpPr txBox="1"/>
          <p:nvPr/>
        </p:nvSpPr>
        <p:spPr>
          <a:xfrm>
            <a:off x="5753338" y="2368950"/>
            <a:ext cx="15381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PRODUITS</a:t>
            </a:r>
            <a:endParaRPr sz="1800" b="1">
              <a:solidFill>
                <a:schemeClr val="dk1"/>
              </a:solidFill>
              <a:latin typeface="Fjalla One"/>
              <a:ea typeface="Fjalla One"/>
              <a:cs typeface="Fjalla One"/>
              <a:sym typeface="Fjalla One"/>
            </a:endParaRPr>
          </a:p>
        </p:txBody>
      </p:sp>
      <p:sp>
        <p:nvSpPr>
          <p:cNvPr id="673" name="Google Shape;673;p61"/>
          <p:cNvSpPr txBox="1"/>
          <p:nvPr/>
        </p:nvSpPr>
        <p:spPr>
          <a:xfrm>
            <a:off x="6629047" y="3421050"/>
            <a:ext cx="17949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CONSOMMATEURS</a:t>
            </a:r>
            <a:endParaRPr sz="1800" b="1">
              <a:solidFill>
                <a:schemeClr val="dk1"/>
              </a:solidFill>
              <a:latin typeface="Fjalla One"/>
              <a:ea typeface="Fjalla One"/>
              <a:cs typeface="Fjalla One"/>
              <a:sym typeface="Fjalla One"/>
            </a:endParaRPr>
          </a:p>
        </p:txBody>
      </p:sp>
      <p:sp>
        <p:nvSpPr>
          <p:cNvPr id="675" name="Google Shape;675;p61"/>
          <p:cNvSpPr txBox="1"/>
          <p:nvPr/>
        </p:nvSpPr>
        <p:spPr>
          <a:xfrm>
            <a:off x="4656163" y="3421050"/>
            <a:ext cx="17949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MARKETING</a:t>
            </a:r>
            <a:endParaRPr sz="1800" b="1">
              <a:solidFill>
                <a:schemeClr val="dk1"/>
              </a:solidFill>
              <a:latin typeface="Fjalla One"/>
              <a:ea typeface="Fjalla One"/>
              <a:cs typeface="Fjalla One"/>
              <a:sym typeface="Fjalla One"/>
            </a:endParaRPr>
          </a:p>
        </p:txBody>
      </p:sp>
      <p:sp>
        <p:nvSpPr>
          <p:cNvPr id="669" name="Google Shape;669;p61"/>
          <p:cNvSpPr txBox="1"/>
          <p:nvPr/>
        </p:nvSpPr>
        <p:spPr>
          <a:xfrm>
            <a:off x="2688106" y="3421050"/>
            <a:ext cx="17904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PUBLICITÉ</a:t>
            </a:r>
            <a:endParaRPr sz="1800" b="1">
              <a:solidFill>
                <a:schemeClr val="dk1"/>
              </a:solidFill>
              <a:latin typeface="Fjalla One"/>
              <a:ea typeface="Fjalla One"/>
              <a:cs typeface="Fjalla One"/>
              <a:sym typeface="Fjalla One"/>
            </a:endParaRPr>
          </a:p>
        </p:txBody>
      </p:sp>
      <p:sp>
        <p:nvSpPr>
          <p:cNvPr id="671" name="Google Shape;671;p61"/>
          <p:cNvSpPr txBox="1"/>
          <p:nvPr/>
        </p:nvSpPr>
        <p:spPr>
          <a:xfrm>
            <a:off x="720063" y="3421050"/>
            <a:ext cx="1790400" cy="366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jalla One"/>
                <a:ea typeface="Fjalla One"/>
                <a:cs typeface="Fjalla One"/>
                <a:sym typeface="Fjalla One"/>
              </a:rPr>
              <a:t>B2B</a:t>
            </a:r>
            <a:endParaRPr sz="1800" b="1">
              <a:solidFill>
                <a:schemeClr val="dk1"/>
              </a:solidFill>
              <a:latin typeface="Fjalla One"/>
              <a:ea typeface="Fjalla One"/>
              <a:cs typeface="Fjalla One"/>
              <a:sym typeface="Fjalla One"/>
            </a:endParaRPr>
          </a:p>
        </p:txBody>
      </p:sp>
      <p:sp>
        <p:nvSpPr>
          <p:cNvPr id="676" name="Google Shape;676;p61"/>
          <p:cNvSpPr txBox="1"/>
          <p:nvPr/>
        </p:nvSpPr>
        <p:spPr>
          <a:xfrm>
            <a:off x="720050" y="3896800"/>
            <a:ext cx="1790400" cy="6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Vénus est la deuxième planète à partir du Soleil</a:t>
            </a:r>
            <a:endParaRPr>
              <a:solidFill>
                <a:schemeClr val="dk1"/>
              </a:solidFill>
              <a:latin typeface="Open Sans"/>
              <a:ea typeface="Open Sans"/>
              <a:cs typeface="Open Sans"/>
              <a:sym typeface="Open Sans"/>
            </a:endParaRPr>
          </a:p>
        </p:txBody>
      </p:sp>
      <p:sp>
        <p:nvSpPr>
          <p:cNvPr id="677" name="Google Shape;677;p61"/>
          <p:cNvSpPr txBox="1"/>
          <p:nvPr/>
        </p:nvSpPr>
        <p:spPr>
          <a:xfrm>
            <a:off x="2688100" y="3896800"/>
            <a:ext cx="1790400" cy="6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Saturne est une géante gazeuse avec des anneaux</a:t>
            </a:r>
            <a:endParaRPr>
              <a:solidFill>
                <a:schemeClr val="dk1"/>
              </a:solidFill>
              <a:latin typeface="Open Sans"/>
              <a:ea typeface="Open Sans"/>
              <a:cs typeface="Open Sans"/>
              <a:sym typeface="Open Sans"/>
            </a:endParaRPr>
          </a:p>
        </p:txBody>
      </p:sp>
      <p:sp>
        <p:nvSpPr>
          <p:cNvPr id="678" name="Google Shape;678;p61"/>
          <p:cNvSpPr txBox="1"/>
          <p:nvPr/>
        </p:nvSpPr>
        <p:spPr>
          <a:xfrm>
            <a:off x="4656150" y="3896800"/>
            <a:ext cx="1790400" cy="6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Mercure est la planète la plus petite de toutes</a:t>
            </a:r>
            <a:endParaRPr>
              <a:solidFill>
                <a:schemeClr val="dk1"/>
              </a:solidFill>
              <a:latin typeface="Open Sans"/>
              <a:ea typeface="Open Sans"/>
              <a:cs typeface="Open Sans"/>
              <a:sym typeface="Open Sans"/>
            </a:endParaRPr>
          </a:p>
        </p:txBody>
      </p:sp>
      <p:sp>
        <p:nvSpPr>
          <p:cNvPr id="679" name="Google Shape;679;p61"/>
          <p:cNvSpPr txBox="1"/>
          <p:nvPr/>
        </p:nvSpPr>
        <p:spPr>
          <a:xfrm>
            <a:off x="6624200" y="3896800"/>
            <a:ext cx="1790400" cy="6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Jupiter es la planète la plus grande de toutes</a:t>
            </a:r>
            <a:endParaRPr>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83"/>
        <p:cNvGrpSpPr/>
        <p:nvPr/>
      </p:nvGrpSpPr>
      <p:grpSpPr>
        <a:xfrm>
          <a:off x="0" y="0"/>
          <a:ext cx="0" cy="0"/>
          <a:chOff x="0" y="0"/>
          <a:chExt cx="0" cy="0"/>
        </a:xfrm>
      </p:grpSpPr>
      <p:sp>
        <p:nvSpPr>
          <p:cNvPr id="684" name="Google Shape;684;p6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 7P</a:t>
            </a:r>
            <a:endParaRPr/>
          </a:p>
        </p:txBody>
      </p:sp>
      <p:graphicFrame>
        <p:nvGraphicFramePr>
          <p:cNvPr id="685" name="Google Shape;685;p62"/>
          <p:cNvGraphicFramePr/>
          <p:nvPr/>
        </p:nvGraphicFramePr>
        <p:xfrm>
          <a:off x="720000" y="1593685"/>
          <a:ext cx="7704025" cy="2790935"/>
        </p:xfrm>
        <a:graphic>
          <a:graphicData uri="http://schemas.openxmlformats.org/drawingml/2006/table">
            <a:tbl>
              <a:tblPr>
                <a:noFill/>
                <a:tableStyleId>{EE453B87-6715-4DF0-87E7-65176006BEF2}</a:tableStyleId>
              </a:tblPr>
              <a:tblGrid>
                <a:gridCol w="1100575">
                  <a:extLst>
                    <a:ext uri="{9D8B030D-6E8A-4147-A177-3AD203B41FA5}">
                      <a16:colId xmlns:a16="http://schemas.microsoft.com/office/drawing/2014/main" val="20000"/>
                    </a:ext>
                  </a:extLst>
                </a:gridCol>
                <a:gridCol w="1100575">
                  <a:extLst>
                    <a:ext uri="{9D8B030D-6E8A-4147-A177-3AD203B41FA5}">
                      <a16:colId xmlns:a16="http://schemas.microsoft.com/office/drawing/2014/main" val="20001"/>
                    </a:ext>
                  </a:extLst>
                </a:gridCol>
                <a:gridCol w="1100575">
                  <a:extLst>
                    <a:ext uri="{9D8B030D-6E8A-4147-A177-3AD203B41FA5}">
                      <a16:colId xmlns:a16="http://schemas.microsoft.com/office/drawing/2014/main" val="20002"/>
                    </a:ext>
                  </a:extLst>
                </a:gridCol>
                <a:gridCol w="1100575">
                  <a:extLst>
                    <a:ext uri="{9D8B030D-6E8A-4147-A177-3AD203B41FA5}">
                      <a16:colId xmlns:a16="http://schemas.microsoft.com/office/drawing/2014/main" val="20003"/>
                    </a:ext>
                  </a:extLst>
                </a:gridCol>
                <a:gridCol w="1100575">
                  <a:extLst>
                    <a:ext uri="{9D8B030D-6E8A-4147-A177-3AD203B41FA5}">
                      <a16:colId xmlns:a16="http://schemas.microsoft.com/office/drawing/2014/main" val="20004"/>
                    </a:ext>
                  </a:extLst>
                </a:gridCol>
                <a:gridCol w="1100575">
                  <a:extLst>
                    <a:ext uri="{9D8B030D-6E8A-4147-A177-3AD203B41FA5}">
                      <a16:colId xmlns:a16="http://schemas.microsoft.com/office/drawing/2014/main" val="20005"/>
                    </a:ext>
                  </a:extLst>
                </a:gridCol>
                <a:gridCol w="1100575">
                  <a:extLst>
                    <a:ext uri="{9D8B030D-6E8A-4147-A177-3AD203B41FA5}">
                      <a16:colId xmlns:a16="http://schemas.microsoft.com/office/drawing/2014/main" val="20006"/>
                    </a:ext>
                  </a:extLst>
                </a:gridCol>
              </a:tblGrid>
              <a:tr h="474575">
                <a:tc>
                  <a:txBody>
                    <a:bodyPr/>
                    <a:lstStyle/>
                    <a:p>
                      <a:pPr marL="0" lvl="0" indent="0" algn="ctr" rtl="0">
                        <a:spcBef>
                          <a:spcPts val="0"/>
                        </a:spcBef>
                        <a:spcAft>
                          <a:spcPts val="0"/>
                        </a:spcAft>
                        <a:buNone/>
                      </a:pPr>
                      <a:r>
                        <a:rPr lang="en" sz="1600" b="1">
                          <a:latin typeface="Fjalla One"/>
                          <a:ea typeface="Fjalla One"/>
                          <a:cs typeface="Fjalla One"/>
                          <a:sym typeface="Fjalla One"/>
                        </a:rPr>
                        <a:t>PRODUIT</a:t>
                      </a:r>
                      <a:endParaRPr sz="1600" b="1">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PLACE</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PRIX</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PROMOTION</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PERSONNES</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PROCESSUS</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b="1">
                          <a:solidFill>
                            <a:schemeClr val="dk1"/>
                          </a:solidFill>
                          <a:latin typeface="Fjalla One"/>
                          <a:ea typeface="Fjalla One"/>
                          <a:cs typeface="Fjalla One"/>
                          <a:sym typeface="Fjalla One"/>
                        </a:rPr>
                        <a:t>PREUVE PHYSIQUE</a:t>
                      </a:r>
                      <a:endParaRPr sz="1600" b="1">
                        <a:solidFill>
                          <a:schemeClr val="dk1"/>
                        </a:solidFill>
                        <a:latin typeface="Fjalla One"/>
                        <a:ea typeface="Fjalla One"/>
                        <a:cs typeface="Fjalla One"/>
                        <a:sym typeface="Fjalla One"/>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74575">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Conception</a:t>
                      </a:r>
                      <a:endParaRPr sz="1200" b="1">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Détail</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Stratégie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Publicité</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Fondateur</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Accueil</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Vitrine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74575">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Technologie</a:t>
                      </a:r>
                      <a:endParaRPr sz="1200">
                        <a:solidFill>
                          <a:schemeClr val="dk1"/>
                        </a:solidFill>
                        <a:latin typeface="Open Sans"/>
                        <a:ea typeface="Open Sans"/>
                        <a:cs typeface="Open Sans"/>
                        <a:sym typeface="Open Sans"/>
                      </a:endParaRPr>
                    </a:p>
                  </a:txBody>
                  <a:tcPr marL="91425" marR="0"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Grossiste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Cost-plus</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Offres spéciales</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Employés</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Conseil</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Uniforme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74575">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Ergonomie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Proximité</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Cost leader</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Cadeau</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Culture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Horaires d’ouverture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Témoignage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74575">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Utilité</a:t>
                      </a:r>
                      <a:endParaRPr sz="1200" b="1">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Export</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a:solidFill>
                            <a:schemeClr val="dk1"/>
                          </a:solidFill>
                          <a:latin typeface="Open Sans"/>
                          <a:ea typeface="Open Sans"/>
                          <a:cs typeface="Open Sans"/>
                          <a:sym typeface="Open Sans"/>
                        </a:rPr>
                        <a:t>Rendement</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Service </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Essais</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Charte graphique</a:t>
                      </a:r>
                      <a:endParaRPr sz="1200">
                        <a:solidFill>
                          <a:schemeClr val="dk1"/>
                        </a:solidFill>
                        <a:latin typeface="Open Sans"/>
                        <a:ea typeface="Open Sans"/>
                        <a:cs typeface="Open Sans"/>
                        <a:sym typeface="Open Sans"/>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89"/>
        <p:cNvGrpSpPr/>
        <p:nvPr/>
      </p:nvGrpSpPr>
      <p:grpSpPr>
        <a:xfrm>
          <a:off x="0" y="0"/>
          <a:ext cx="0" cy="0"/>
          <a:chOff x="0" y="0"/>
          <a:chExt cx="0" cy="0"/>
        </a:xfrm>
      </p:grpSpPr>
      <p:sp>
        <p:nvSpPr>
          <p:cNvPr id="690" name="Google Shape;690;p6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DÉFINITIONS PLUS COURANTS</a:t>
            </a:r>
            <a:endParaRPr/>
          </a:p>
        </p:txBody>
      </p:sp>
      <p:sp>
        <p:nvSpPr>
          <p:cNvPr id="691" name="Google Shape;691;p63"/>
          <p:cNvSpPr txBox="1">
            <a:spLocks noGrp="1"/>
          </p:cNvSpPr>
          <p:nvPr>
            <p:ph type="title" idx="4294967295"/>
          </p:nvPr>
        </p:nvSpPr>
        <p:spPr>
          <a:xfrm>
            <a:off x="2015263" y="1915588"/>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MÉTHODE</a:t>
            </a:r>
            <a:endParaRPr sz="1800"/>
          </a:p>
        </p:txBody>
      </p:sp>
      <p:sp>
        <p:nvSpPr>
          <p:cNvPr id="692" name="Google Shape;692;p63"/>
          <p:cNvSpPr txBox="1">
            <a:spLocks noGrp="1"/>
          </p:cNvSpPr>
          <p:nvPr>
            <p:ph type="subTitle" idx="4294967295"/>
          </p:nvPr>
        </p:nvSpPr>
        <p:spPr>
          <a:xfrm>
            <a:off x="2015263" y="2262413"/>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est très éloignée de la Terre</a:t>
            </a:r>
            <a:endParaRPr/>
          </a:p>
        </p:txBody>
      </p:sp>
      <p:sp>
        <p:nvSpPr>
          <p:cNvPr id="693" name="Google Shape;693;p63"/>
          <p:cNvSpPr txBox="1">
            <a:spLocks noGrp="1"/>
          </p:cNvSpPr>
          <p:nvPr>
            <p:ph type="title" idx="4294967295"/>
          </p:nvPr>
        </p:nvSpPr>
        <p:spPr>
          <a:xfrm>
            <a:off x="6109318" y="1915588"/>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PROCESSUS</a:t>
            </a:r>
            <a:endParaRPr sz="1800"/>
          </a:p>
        </p:txBody>
      </p:sp>
      <p:sp>
        <p:nvSpPr>
          <p:cNvPr id="694" name="Google Shape;694;p63"/>
          <p:cNvSpPr txBox="1">
            <a:spLocks noGrp="1"/>
          </p:cNvSpPr>
          <p:nvPr>
            <p:ph type="subTitle" idx="4294967295"/>
          </p:nvPr>
        </p:nvSpPr>
        <p:spPr>
          <a:xfrm>
            <a:off x="6109318" y="2262413"/>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a été nommée d'après un dieu romain</a:t>
            </a:r>
            <a:endParaRPr/>
          </a:p>
        </p:txBody>
      </p:sp>
      <p:sp>
        <p:nvSpPr>
          <p:cNvPr id="695" name="Google Shape;695;p63"/>
          <p:cNvSpPr txBox="1">
            <a:spLocks noGrp="1"/>
          </p:cNvSpPr>
          <p:nvPr>
            <p:ph type="title" idx="4294967295"/>
          </p:nvPr>
        </p:nvSpPr>
        <p:spPr>
          <a:xfrm>
            <a:off x="2015263" y="364510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MOYENS</a:t>
            </a:r>
            <a:endParaRPr sz="1800"/>
          </a:p>
        </p:txBody>
      </p:sp>
      <p:sp>
        <p:nvSpPr>
          <p:cNvPr id="696" name="Google Shape;696;p63"/>
          <p:cNvSpPr txBox="1">
            <a:spLocks noGrp="1"/>
          </p:cNvSpPr>
          <p:nvPr>
            <p:ph type="subTitle" idx="4294967295"/>
          </p:nvPr>
        </p:nvSpPr>
        <p:spPr>
          <a:xfrm>
            <a:off x="2015263" y="399202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Vénus a un beau nom, mais il y fait très chaud</a:t>
            </a:r>
            <a:endParaRPr/>
          </a:p>
        </p:txBody>
      </p:sp>
      <p:sp>
        <p:nvSpPr>
          <p:cNvPr id="697" name="Google Shape;697;p63"/>
          <p:cNvSpPr txBox="1">
            <a:spLocks noGrp="1"/>
          </p:cNvSpPr>
          <p:nvPr>
            <p:ph type="title" idx="4294967295"/>
          </p:nvPr>
        </p:nvSpPr>
        <p:spPr>
          <a:xfrm>
            <a:off x="6109318" y="364510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DÉCISIONS</a:t>
            </a:r>
            <a:endParaRPr sz="1800"/>
          </a:p>
        </p:txBody>
      </p:sp>
      <p:sp>
        <p:nvSpPr>
          <p:cNvPr id="698" name="Google Shape;698;p63"/>
          <p:cNvSpPr txBox="1">
            <a:spLocks noGrp="1"/>
          </p:cNvSpPr>
          <p:nvPr>
            <p:ph type="subTitle" idx="4294967295"/>
          </p:nvPr>
        </p:nvSpPr>
        <p:spPr>
          <a:xfrm>
            <a:off x="6109318" y="399202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Saturne est composé d'hydrogene et helium</a:t>
            </a:r>
            <a:endParaRPr/>
          </a:p>
        </p:txBody>
      </p:sp>
      <p:sp>
        <p:nvSpPr>
          <p:cNvPr id="699" name="Google Shape;699;p63"/>
          <p:cNvSpPr/>
          <p:nvPr/>
        </p:nvSpPr>
        <p:spPr>
          <a:xfrm>
            <a:off x="888177" y="1656439"/>
            <a:ext cx="974700" cy="975300"/>
          </a:xfrm>
          <a:prstGeom prst="donut">
            <a:avLst>
              <a:gd name="adj" fmla="val 1119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3"/>
          <p:cNvSpPr/>
          <p:nvPr/>
        </p:nvSpPr>
        <p:spPr>
          <a:xfrm>
            <a:off x="888177" y="1656739"/>
            <a:ext cx="974700" cy="974700"/>
          </a:xfrm>
          <a:prstGeom prst="blockArc">
            <a:avLst>
              <a:gd name="adj1" fmla="val 16217733"/>
              <a:gd name="adj2" fmla="val 5375165"/>
              <a:gd name="adj3" fmla="val 112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3"/>
          <p:cNvSpPr/>
          <p:nvPr/>
        </p:nvSpPr>
        <p:spPr>
          <a:xfrm>
            <a:off x="888175" y="3383317"/>
            <a:ext cx="974700" cy="975300"/>
          </a:xfrm>
          <a:prstGeom prst="donut">
            <a:avLst>
              <a:gd name="adj" fmla="val 1119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3"/>
          <p:cNvSpPr/>
          <p:nvPr/>
        </p:nvSpPr>
        <p:spPr>
          <a:xfrm>
            <a:off x="888175" y="3383617"/>
            <a:ext cx="974700" cy="974700"/>
          </a:xfrm>
          <a:prstGeom prst="blockArc">
            <a:avLst>
              <a:gd name="adj1" fmla="val 16217733"/>
              <a:gd name="adj2" fmla="val 1035321"/>
              <a:gd name="adj3" fmla="val 1148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3"/>
          <p:cNvSpPr/>
          <p:nvPr/>
        </p:nvSpPr>
        <p:spPr>
          <a:xfrm>
            <a:off x="4982222" y="1656439"/>
            <a:ext cx="974700" cy="975300"/>
          </a:xfrm>
          <a:prstGeom prst="donut">
            <a:avLst>
              <a:gd name="adj" fmla="val 1119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3"/>
          <p:cNvSpPr/>
          <p:nvPr/>
        </p:nvSpPr>
        <p:spPr>
          <a:xfrm>
            <a:off x="4982222" y="1656739"/>
            <a:ext cx="974700" cy="974700"/>
          </a:xfrm>
          <a:prstGeom prst="blockArc">
            <a:avLst>
              <a:gd name="adj1" fmla="val 16217733"/>
              <a:gd name="adj2" fmla="val 10986649"/>
              <a:gd name="adj3" fmla="val 1120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3"/>
          <p:cNvSpPr/>
          <p:nvPr/>
        </p:nvSpPr>
        <p:spPr>
          <a:xfrm>
            <a:off x="4982222" y="3383317"/>
            <a:ext cx="974700" cy="975300"/>
          </a:xfrm>
          <a:prstGeom prst="donut">
            <a:avLst>
              <a:gd name="adj" fmla="val 1119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3"/>
          <p:cNvSpPr/>
          <p:nvPr/>
        </p:nvSpPr>
        <p:spPr>
          <a:xfrm>
            <a:off x="4982222" y="3383617"/>
            <a:ext cx="974700" cy="974700"/>
          </a:xfrm>
          <a:prstGeom prst="blockArc">
            <a:avLst>
              <a:gd name="adj1" fmla="val 16217733"/>
              <a:gd name="adj2" fmla="val 7813572"/>
              <a:gd name="adj3" fmla="val 1124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63"/>
          <p:cNvGrpSpPr/>
          <p:nvPr/>
        </p:nvGrpSpPr>
        <p:grpSpPr>
          <a:xfrm>
            <a:off x="1205899" y="1974463"/>
            <a:ext cx="339253" cy="339253"/>
            <a:chOff x="4456875" y="1435075"/>
            <a:chExt cx="481825" cy="481825"/>
          </a:xfrm>
        </p:grpSpPr>
        <p:sp>
          <p:nvSpPr>
            <p:cNvPr id="708" name="Google Shape;708;p6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 name="Google Shape;709;p6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 name="Google Shape;710;p6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 name="Google Shape;711;p6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 name="Google Shape;712;p6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 name="Google Shape;713;p6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 name="Google Shape;714;p6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 name="Google Shape;715;p6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 name="Google Shape;716;p6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 name="Google Shape;717;p6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 name="Google Shape;718;p6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 name="Google Shape;719;p6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 name="Google Shape;720;p6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 name="Google Shape;721;p6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 name="Google Shape;722;p6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 name="Google Shape;723;p6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 name="Google Shape;724;p6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 name="Google Shape;725;p6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 name="Google Shape;726;p6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 name="Google Shape;727;p63"/>
          <p:cNvGrpSpPr/>
          <p:nvPr/>
        </p:nvGrpSpPr>
        <p:grpSpPr>
          <a:xfrm>
            <a:off x="1204226" y="3701332"/>
            <a:ext cx="342580" cy="339271"/>
            <a:chOff x="5049725" y="1435050"/>
            <a:chExt cx="486550" cy="481850"/>
          </a:xfrm>
        </p:grpSpPr>
        <p:sp>
          <p:nvSpPr>
            <p:cNvPr id="728" name="Google Shape;728;p6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 name="Google Shape;729;p6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 name="Google Shape;730;p6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 name="Google Shape;731;p6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 name="Google Shape;732;p63"/>
          <p:cNvGrpSpPr/>
          <p:nvPr/>
        </p:nvGrpSpPr>
        <p:grpSpPr>
          <a:xfrm>
            <a:off x="5299285" y="3701332"/>
            <a:ext cx="340573" cy="339271"/>
            <a:chOff x="898875" y="4399275"/>
            <a:chExt cx="483700" cy="481850"/>
          </a:xfrm>
        </p:grpSpPr>
        <p:sp>
          <p:nvSpPr>
            <p:cNvPr id="733" name="Google Shape;733;p6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 name="Google Shape;734;p63"/>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 name="Google Shape;735;p6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 name="Google Shape;736;p6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 name="Google Shape;737;p6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 name="Google Shape;738;p6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 name="Google Shape;739;p6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6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 name="Google Shape;741;p63"/>
          <p:cNvGrpSpPr/>
          <p:nvPr/>
        </p:nvGrpSpPr>
        <p:grpSpPr>
          <a:xfrm>
            <a:off x="5320488" y="1974480"/>
            <a:ext cx="298169" cy="339218"/>
            <a:chOff x="2707950" y="4399325"/>
            <a:chExt cx="423475" cy="481775"/>
          </a:xfrm>
        </p:grpSpPr>
        <p:sp>
          <p:nvSpPr>
            <p:cNvPr id="742" name="Google Shape;742;p6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6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6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6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6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 name="Google Shape;747;p6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 name="Google Shape;748;p6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 name="Google Shape;749;p6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 name="Google Shape;750;p6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 name="Google Shape;751;p6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6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6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4" name="Google Shape;754;p63"/>
          <p:cNvSpPr txBox="1">
            <a:spLocks noGrp="1"/>
          </p:cNvSpPr>
          <p:nvPr>
            <p:ph type="title" idx="4294967295"/>
          </p:nvPr>
        </p:nvSpPr>
        <p:spPr>
          <a:xfrm>
            <a:off x="2015263" y="1535573"/>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rPr>
              <a:t>50 %</a:t>
            </a:r>
            <a:endParaRPr sz="1800">
              <a:solidFill>
                <a:schemeClr val="dk2"/>
              </a:solidFill>
            </a:endParaRPr>
          </a:p>
        </p:txBody>
      </p:sp>
      <p:sp>
        <p:nvSpPr>
          <p:cNvPr id="755" name="Google Shape;755;p63"/>
          <p:cNvSpPr txBox="1">
            <a:spLocks noGrp="1"/>
          </p:cNvSpPr>
          <p:nvPr>
            <p:ph type="title" idx="4294967295"/>
          </p:nvPr>
        </p:nvSpPr>
        <p:spPr>
          <a:xfrm>
            <a:off x="6109318" y="1535573"/>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rPr>
              <a:t>76 %</a:t>
            </a:r>
            <a:endParaRPr sz="1800">
              <a:solidFill>
                <a:schemeClr val="dk2"/>
              </a:solidFill>
            </a:endParaRPr>
          </a:p>
        </p:txBody>
      </p:sp>
      <p:sp>
        <p:nvSpPr>
          <p:cNvPr id="756" name="Google Shape;756;p63"/>
          <p:cNvSpPr txBox="1">
            <a:spLocks noGrp="1"/>
          </p:cNvSpPr>
          <p:nvPr>
            <p:ph type="title" idx="4294967295"/>
          </p:nvPr>
        </p:nvSpPr>
        <p:spPr>
          <a:xfrm>
            <a:off x="2015263" y="3265085"/>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rPr>
              <a:t>27 %</a:t>
            </a:r>
            <a:endParaRPr sz="1800">
              <a:solidFill>
                <a:schemeClr val="dk2"/>
              </a:solidFill>
            </a:endParaRPr>
          </a:p>
        </p:txBody>
      </p:sp>
      <p:sp>
        <p:nvSpPr>
          <p:cNvPr id="757" name="Google Shape;757;p63"/>
          <p:cNvSpPr txBox="1">
            <a:spLocks noGrp="1"/>
          </p:cNvSpPr>
          <p:nvPr>
            <p:ph type="title" idx="4294967295"/>
          </p:nvPr>
        </p:nvSpPr>
        <p:spPr>
          <a:xfrm>
            <a:off x="6109318" y="3265085"/>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rPr>
              <a:t>67 %</a:t>
            </a:r>
            <a:endParaRPr sz="18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761"/>
        <p:cNvGrpSpPr/>
        <p:nvPr/>
      </p:nvGrpSpPr>
      <p:grpSpPr>
        <a:xfrm>
          <a:off x="0" y="0"/>
          <a:ext cx="0" cy="0"/>
          <a:chOff x="0" y="0"/>
          <a:chExt cx="0" cy="0"/>
        </a:xfrm>
      </p:grpSpPr>
      <p:sp>
        <p:nvSpPr>
          <p:cNvPr id="762" name="Google Shape;762;p64"/>
          <p:cNvSpPr/>
          <p:nvPr/>
        </p:nvSpPr>
        <p:spPr>
          <a:xfrm rot="10800000" flipH="1">
            <a:off x="802750" y="1709633"/>
            <a:ext cx="3346800" cy="26826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4"/>
          <p:cNvSpPr/>
          <p:nvPr/>
        </p:nvSpPr>
        <p:spPr>
          <a:xfrm rot="10800000" flipH="1">
            <a:off x="4994475" y="1709633"/>
            <a:ext cx="3346800" cy="26826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N'OUBLIEZ PAS</a:t>
            </a:r>
            <a:endParaRPr/>
          </a:p>
        </p:txBody>
      </p:sp>
      <p:sp>
        <p:nvSpPr>
          <p:cNvPr id="765" name="Google Shape;765;p64"/>
          <p:cNvSpPr txBox="1">
            <a:spLocks noGrp="1"/>
          </p:cNvSpPr>
          <p:nvPr>
            <p:ph type="title" idx="2"/>
          </p:nvPr>
        </p:nvSpPr>
        <p:spPr>
          <a:xfrm>
            <a:off x="1185826" y="1998975"/>
            <a:ext cx="2580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LISTE 1</a:t>
            </a:r>
            <a:endParaRPr/>
          </a:p>
        </p:txBody>
      </p:sp>
      <p:sp>
        <p:nvSpPr>
          <p:cNvPr id="766" name="Google Shape;766;p64"/>
          <p:cNvSpPr txBox="1">
            <a:spLocks noGrp="1"/>
          </p:cNvSpPr>
          <p:nvPr>
            <p:ph type="subTitle" idx="1"/>
          </p:nvPr>
        </p:nvSpPr>
        <p:spPr>
          <a:xfrm>
            <a:off x="1185850" y="2420646"/>
            <a:ext cx="2580600" cy="17214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p:txBody>
      </p:sp>
      <p:sp>
        <p:nvSpPr>
          <p:cNvPr id="767" name="Google Shape;767;p64"/>
          <p:cNvSpPr txBox="1">
            <a:spLocks noGrp="1"/>
          </p:cNvSpPr>
          <p:nvPr>
            <p:ph type="title" idx="3"/>
          </p:nvPr>
        </p:nvSpPr>
        <p:spPr>
          <a:xfrm>
            <a:off x="5377555" y="1998975"/>
            <a:ext cx="25806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LISTE 2</a:t>
            </a:r>
            <a:endParaRPr/>
          </a:p>
        </p:txBody>
      </p:sp>
      <p:sp>
        <p:nvSpPr>
          <p:cNvPr id="768" name="Google Shape;768;p64"/>
          <p:cNvSpPr txBox="1">
            <a:spLocks noGrp="1"/>
          </p:cNvSpPr>
          <p:nvPr>
            <p:ph type="subTitle" idx="4"/>
          </p:nvPr>
        </p:nvSpPr>
        <p:spPr>
          <a:xfrm>
            <a:off x="5377575" y="2420646"/>
            <a:ext cx="2580600" cy="17214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a:p>
            <a:pPr marL="457200" lvl="0" indent="-317500" algn="l" rtl="0">
              <a:spcBef>
                <a:spcPts val="0"/>
              </a:spcBef>
              <a:spcAft>
                <a:spcPts val="0"/>
              </a:spcAft>
              <a:buSzPts val="1400"/>
              <a:buChar char="●"/>
            </a:pPr>
            <a:r>
              <a:rPr lang="en"/>
              <a:t>Une chose que vous ne devriez pas oublier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772"/>
        <p:cNvGrpSpPr/>
        <p:nvPr/>
      </p:nvGrpSpPr>
      <p:grpSpPr>
        <a:xfrm>
          <a:off x="0" y="0"/>
          <a:ext cx="0" cy="0"/>
          <a:chOff x="0" y="0"/>
          <a:chExt cx="0" cy="0"/>
        </a:xfrm>
      </p:grpSpPr>
      <p:sp>
        <p:nvSpPr>
          <p:cNvPr id="773" name="Google Shape;773;p65"/>
          <p:cNvSpPr/>
          <p:nvPr/>
        </p:nvSpPr>
        <p:spPr>
          <a:xfrm>
            <a:off x="1858500" y="3119125"/>
            <a:ext cx="7285500" cy="1490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5"/>
          <p:cNvSpPr/>
          <p:nvPr/>
        </p:nvSpPr>
        <p:spPr>
          <a:xfrm>
            <a:off x="0" y="1352300"/>
            <a:ext cx="7285500" cy="14907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AUTEURS</a:t>
            </a:r>
            <a:endParaRPr/>
          </a:p>
        </p:txBody>
      </p:sp>
      <p:sp>
        <p:nvSpPr>
          <p:cNvPr id="776" name="Google Shape;776;p65"/>
          <p:cNvSpPr txBox="1">
            <a:spLocks noGrp="1"/>
          </p:cNvSpPr>
          <p:nvPr>
            <p:ph type="title" idx="2"/>
          </p:nvPr>
        </p:nvSpPr>
        <p:spPr>
          <a:xfrm>
            <a:off x="888823" y="2366904"/>
            <a:ext cx="61308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-QUELQU'UN DE CÉLÈBRE</a:t>
            </a:r>
            <a:endParaRPr/>
          </a:p>
        </p:txBody>
      </p:sp>
      <p:sp>
        <p:nvSpPr>
          <p:cNvPr id="777" name="Google Shape;777;p65"/>
          <p:cNvSpPr txBox="1">
            <a:spLocks noGrp="1"/>
          </p:cNvSpPr>
          <p:nvPr>
            <p:ph type="subTitle" idx="1"/>
          </p:nvPr>
        </p:nvSpPr>
        <p:spPr>
          <a:xfrm>
            <a:off x="888825" y="1540410"/>
            <a:ext cx="6130800" cy="7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"Voici une citation. Des mots pleins de sagesse que quelqu'un d'important a dit et qui peuvent inspirer le lecteur.“</a:t>
            </a:r>
            <a:endParaRPr/>
          </a:p>
        </p:txBody>
      </p:sp>
      <p:sp>
        <p:nvSpPr>
          <p:cNvPr id="778" name="Google Shape;778;p65"/>
          <p:cNvSpPr txBox="1">
            <a:spLocks noGrp="1"/>
          </p:cNvSpPr>
          <p:nvPr>
            <p:ph type="title" idx="3"/>
          </p:nvPr>
        </p:nvSpPr>
        <p:spPr>
          <a:xfrm>
            <a:off x="2124314" y="4130551"/>
            <a:ext cx="61308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-QUELQU'UN DE CÉLÈBRE</a:t>
            </a:r>
            <a:endParaRPr/>
          </a:p>
        </p:txBody>
      </p:sp>
      <p:sp>
        <p:nvSpPr>
          <p:cNvPr id="779" name="Google Shape;779;p65"/>
          <p:cNvSpPr txBox="1">
            <a:spLocks noGrp="1"/>
          </p:cNvSpPr>
          <p:nvPr>
            <p:ph type="subTitle" idx="4"/>
          </p:nvPr>
        </p:nvSpPr>
        <p:spPr>
          <a:xfrm>
            <a:off x="2124325" y="3310388"/>
            <a:ext cx="6130800" cy="7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"Voici une citation. Des mots pleins de sagesse que quelqu'un d'important a dit et qui peuvent inspirer le lecteur.“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83"/>
        <p:cNvGrpSpPr/>
        <p:nvPr/>
      </p:nvGrpSpPr>
      <p:grpSpPr>
        <a:xfrm>
          <a:off x="0" y="0"/>
          <a:ext cx="0" cy="0"/>
          <a:chOff x="0" y="0"/>
          <a:chExt cx="0" cy="0"/>
        </a:xfrm>
      </p:grpSpPr>
      <p:sp>
        <p:nvSpPr>
          <p:cNvPr id="784" name="Google Shape;784;p6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OUTILS TECHNOLOGIQUES</a:t>
            </a:r>
            <a:endParaRPr/>
          </a:p>
        </p:txBody>
      </p:sp>
      <p:sp>
        <p:nvSpPr>
          <p:cNvPr id="785" name="Google Shape;785;p66"/>
          <p:cNvSpPr txBox="1">
            <a:spLocks noGrp="1"/>
          </p:cNvSpPr>
          <p:nvPr>
            <p:ph type="title" idx="4294967295"/>
          </p:nvPr>
        </p:nvSpPr>
        <p:spPr>
          <a:xfrm>
            <a:off x="1027913" y="1575561"/>
            <a:ext cx="2063700" cy="348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PÉRIODE 1</a:t>
            </a:r>
            <a:endParaRPr sz="1800"/>
          </a:p>
        </p:txBody>
      </p:sp>
      <p:sp>
        <p:nvSpPr>
          <p:cNvPr id="786" name="Google Shape;786;p66"/>
          <p:cNvSpPr txBox="1">
            <a:spLocks noGrp="1"/>
          </p:cNvSpPr>
          <p:nvPr>
            <p:ph type="subTitle" idx="4294967295"/>
          </p:nvPr>
        </p:nvSpPr>
        <p:spPr>
          <a:xfrm>
            <a:off x="1027917" y="2226852"/>
            <a:ext cx="2063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Vénus a un beau nom, mais il y fait chaud</a:t>
            </a:r>
            <a:endParaRPr/>
          </a:p>
        </p:txBody>
      </p:sp>
      <p:sp>
        <p:nvSpPr>
          <p:cNvPr id="787" name="Google Shape;787;p66"/>
          <p:cNvSpPr txBox="1">
            <a:spLocks noGrp="1"/>
          </p:cNvSpPr>
          <p:nvPr>
            <p:ph type="title" idx="4294967295"/>
          </p:nvPr>
        </p:nvSpPr>
        <p:spPr>
          <a:xfrm>
            <a:off x="1021613" y="3293436"/>
            <a:ext cx="2063700" cy="3480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PÉRIODE 2</a:t>
            </a:r>
            <a:endParaRPr sz="1800"/>
          </a:p>
        </p:txBody>
      </p:sp>
      <p:sp>
        <p:nvSpPr>
          <p:cNvPr id="788" name="Google Shape;788;p66"/>
          <p:cNvSpPr txBox="1">
            <a:spLocks noGrp="1"/>
          </p:cNvSpPr>
          <p:nvPr>
            <p:ph type="subTitle" idx="4294967295"/>
          </p:nvPr>
        </p:nvSpPr>
        <p:spPr>
          <a:xfrm>
            <a:off x="1021613" y="3944827"/>
            <a:ext cx="2063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est la plus grande planète</a:t>
            </a:r>
            <a:endParaRPr/>
          </a:p>
        </p:txBody>
      </p:sp>
      <p:cxnSp>
        <p:nvCxnSpPr>
          <p:cNvPr id="789" name="Google Shape;789;p66"/>
          <p:cNvCxnSpPr/>
          <p:nvPr/>
        </p:nvCxnSpPr>
        <p:spPr>
          <a:xfrm>
            <a:off x="1092275" y="2086950"/>
            <a:ext cx="1999500" cy="0"/>
          </a:xfrm>
          <a:prstGeom prst="straightConnector1">
            <a:avLst/>
          </a:prstGeom>
          <a:noFill/>
          <a:ln w="76200" cap="flat" cmpd="sng">
            <a:solidFill>
              <a:schemeClr val="accent1"/>
            </a:solidFill>
            <a:prstDash val="solid"/>
            <a:round/>
            <a:headEnd type="none" w="med" len="med"/>
            <a:tailEnd type="none" w="med" len="med"/>
          </a:ln>
        </p:spPr>
      </p:cxnSp>
      <p:cxnSp>
        <p:nvCxnSpPr>
          <p:cNvPr id="790" name="Google Shape;790;p66"/>
          <p:cNvCxnSpPr/>
          <p:nvPr/>
        </p:nvCxnSpPr>
        <p:spPr>
          <a:xfrm>
            <a:off x="1092275" y="3804925"/>
            <a:ext cx="1999500" cy="0"/>
          </a:xfrm>
          <a:prstGeom prst="straightConnector1">
            <a:avLst/>
          </a:prstGeom>
          <a:noFill/>
          <a:ln w="76200" cap="flat" cmpd="sng">
            <a:solidFill>
              <a:schemeClr val="dk2"/>
            </a:solidFill>
            <a:prstDash val="solid"/>
            <a:round/>
            <a:headEnd type="none" w="med" len="med"/>
            <a:tailEnd type="none" w="med" len="med"/>
          </a:ln>
        </p:spPr>
      </p:cxnSp>
      <p:sp>
        <p:nvSpPr>
          <p:cNvPr id="791" name="Google Shape;791;p66"/>
          <p:cNvSpPr txBox="1"/>
          <p:nvPr/>
        </p:nvSpPr>
        <p:spPr>
          <a:xfrm>
            <a:off x="3565788" y="4252550"/>
            <a:ext cx="4858200" cy="34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Open Sans"/>
                <a:ea typeface="Open Sans"/>
                <a:cs typeface="Open Sans"/>
                <a:sym typeface="Open Sans"/>
              </a:rPr>
              <a:t>Suivez le lien dans le graphique pour modifier ses données, puis collez le nouveau ici.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Pour plus d'informations, cliquez ici</a:t>
            </a:r>
            <a:endParaRPr sz="1200" b="1">
              <a:solidFill>
                <a:schemeClr val="dk1"/>
              </a:solidFill>
              <a:latin typeface="Open Sans"/>
              <a:ea typeface="Open Sans"/>
              <a:cs typeface="Open Sans"/>
              <a:sym typeface="Open Sans"/>
            </a:endParaRPr>
          </a:p>
        </p:txBody>
      </p:sp>
      <p:pic>
        <p:nvPicPr>
          <p:cNvPr id="792" name="Google Shape;792;p66" title="Chart">
            <a:hlinkClick r:id="rId4"/>
          </p:cNvPr>
          <p:cNvPicPr preferRelativeResize="0"/>
          <p:nvPr/>
        </p:nvPicPr>
        <p:blipFill>
          <a:blip r:embed="rId5">
            <a:alphaModFix/>
          </a:blip>
          <a:stretch>
            <a:fillRect/>
          </a:stretch>
        </p:blipFill>
        <p:spPr>
          <a:xfrm>
            <a:off x="3964013" y="1170125"/>
            <a:ext cx="4738584" cy="29300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96"/>
        <p:cNvGrpSpPr/>
        <p:nvPr/>
      </p:nvGrpSpPr>
      <p:grpSpPr>
        <a:xfrm>
          <a:off x="0" y="0"/>
          <a:ext cx="0" cy="0"/>
          <a:chOff x="0" y="0"/>
          <a:chExt cx="0" cy="0"/>
        </a:xfrm>
      </p:grpSpPr>
      <p:sp>
        <p:nvSpPr>
          <p:cNvPr id="797" name="Google Shape;797;p67"/>
          <p:cNvSpPr/>
          <p:nvPr/>
        </p:nvSpPr>
        <p:spPr>
          <a:xfrm>
            <a:off x="1288087" y="1454450"/>
            <a:ext cx="2489100" cy="12711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7"/>
          <p:cNvSpPr/>
          <p:nvPr/>
        </p:nvSpPr>
        <p:spPr>
          <a:xfrm>
            <a:off x="1288087" y="3280263"/>
            <a:ext cx="2489100" cy="12711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7"/>
          <p:cNvSpPr/>
          <p:nvPr/>
        </p:nvSpPr>
        <p:spPr>
          <a:xfrm>
            <a:off x="5366865" y="1454450"/>
            <a:ext cx="2489100" cy="12711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7"/>
          <p:cNvSpPr/>
          <p:nvPr/>
        </p:nvSpPr>
        <p:spPr>
          <a:xfrm>
            <a:off x="5366865" y="3280263"/>
            <a:ext cx="2489100" cy="12711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lang="pt-BR"/>
          </a:p>
        </p:txBody>
      </p:sp>
      <p:sp>
        <p:nvSpPr>
          <p:cNvPr id="802" name="Google Shape;802;p67"/>
          <p:cNvSpPr txBox="1">
            <a:spLocks noGrp="1"/>
          </p:cNvSpPr>
          <p:nvPr>
            <p:ph type="title" idx="2"/>
          </p:nvPr>
        </p:nvSpPr>
        <p:spPr>
          <a:xfrm>
            <a:off x="1459363" y="167415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JUPITER</a:t>
            </a:r>
            <a:endParaRPr sz="1800"/>
          </a:p>
        </p:txBody>
      </p:sp>
      <p:sp>
        <p:nvSpPr>
          <p:cNvPr id="803" name="Google Shape;803;p67"/>
          <p:cNvSpPr txBox="1">
            <a:spLocks noGrp="1"/>
          </p:cNvSpPr>
          <p:nvPr>
            <p:ph type="subTitle" idx="1"/>
          </p:nvPr>
        </p:nvSpPr>
        <p:spPr>
          <a:xfrm>
            <a:off x="1459363" y="202097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C’est la plus grande planète de toutes</a:t>
            </a:r>
            <a:endParaRPr/>
          </a:p>
        </p:txBody>
      </p:sp>
      <p:sp>
        <p:nvSpPr>
          <p:cNvPr id="804" name="Google Shape;804;p67"/>
          <p:cNvSpPr txBox="1">
            <a:spLocks noGrp="1"/>
          </p:cNvSpPr>
          <p:nvPr>
            <p:ph type="title" idx="3"/>
          </p:nvPr>
        </p:nvSpPr>
        <p:spPr>
          <a:xfrm>
            <a:off x="5538143" y="167415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MARS</a:t>
            </a:r>
            <a:endParaRPr sz="1800"/>
          </a:p>
        </p:txBody>
      </p:sp>
      <p:sp>
        <p:nvSpPr>
          <p:cNvPr id="805" name="Google Shape;805;p67"/>
          <p:cNvSpPr txBox="1">
            <a:spLocks noGrp="1"/>
          </p:cNvSpPr>
          <p:nvPr>
            <p:ph type="subTitle" idx="4"/>
          </p:nvPr>
        </p:nvSpPr>
        <p:spPr>
          <a:xfrm>
            <a:off x="5538143" y="202097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Elle a été nommée d'après un dieu romain</a:t>
            </a:r>
            <a:endParaRPr/>
          </a:p>
        </p:txBody>
      </p:sp>
      <p:sp>
        <p:nvSpPr>
          <p:cNvPr id="806" name="Google Shape;806;p67"/>
          <p:cNvSpPr txBox="1">
            <a:spLocks noGrp="1"/>
          </p:cNvSpPr>
          <p:nvPr>
            <p:ph type="title" idx="5"/>
          </p:nvPr>
        </p:nvSpPr>
        <p:spPr>
          <a:xfrm>
            <a:off x="1459363" y="349990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VÉNUS</a:t>
            </a:r>
            <a:endParaRPr sz="1800"/>
          </a:p>
        </p:txBody>
      </p:sp>
      <p:sp>
        <p:nvSpPr>
          <p:cNvPr id="807" name="Google Shape;807;p67"/>
          <p:cNvSpPr txBox="1">
            <a:spLocks noGrp="1"/>
          </p:cNvSpPr>
          <p:nvPr>
            <p:ph type="subTitle" idx="6"/>
          </p:nvPr>
        </p:nvSpPr>
        <p:spPr>
          <a:xfrm>
            <a:off x="1459363" y="384682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Elle a un beau nom, mais il y fait très chaud</a:t>
            </a:r>
            <a:endParaRPr/>
          </a:p>
        </p:txBody>
      </p:sp>
      <p:sp>
        <p:nvSpPr>
          <p:cNvPr id="808" name="Google Shape;808;p67"/>
          <p:cNvSpPr txBox="1">
            <a:spLocks noGrp="1"/>
          </p:cNvSpPr>
          <p:nvPr>
            <p:ph type="title" idx="7"/>
          </p:nvPr>
        </p:nvSpPr>
        <p:spPr>
          <a:xfrm>
            <a:off x="5538143" y="3499900"/>
            <a:ext cx="2146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SATURNE</a:t>
            </a:r>
            <a:endParaRPr sz="1800"/>
          </a:p>
        </p:txBody>
      </p:sp>
      <p:sp>
        <p:nvSpPr>
          <p:cNvPr id="809" name="Google Shape;809;p67"/>
          <p:cNvSpPr txBox="1">
            <a:spLocks noGrp="1"/>
          </p:cNvSpPr>
          <p:nvPr>
            <p:ph type="subTitle" idx="8"/>
          </p:nvPr>
        </p:nvSpPr>
        <p:spPr>
          <a:xfrm>
            <a:off x="5538143" y="3846825"/>
            <a:ext cx="2146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Saturne est composé d’hydrogene et helium</a:t>
            </a:r>
            <a:endParaRPr/>
          </a:p>
        </p:txBody>
      </p:sp>
      <p:cxnSp>
        <p:nvCxnSpPr>
          <p:cNvPr id="810" name="Google Shape;810;p67"/>
          <p:cNvCxnSpPr>
            <a:stCxn id="797" idx="3"/>
            <a:endCxn id="799" idx="1"/>
          </p:cNvCxnSpPr>
          <p:nvPr/>
        </p:nvCxnSpPr>
        <p:spPr>
          <a:xfrm>
            <a:off x="3777187" y="2090000"/>
            <a:ext cx="1589700" cy="600"/>
          </a:xfrm>
          <a:prstGeom prst="bentConnector3">
            <a:avLst>
              <a:gd name="adj1" fmla="val 49999"/>
            </a:avLst>
          </a:prstGeom>
          <a:noFill/>
          <a:ln w="38100" cap="flat" cmpd="sng">
            <a:solidFill>
              <a:schemeClr val="dk2"/>
            </a:solidFill>
            <a:prstDash val="solid"/>
            <a:round/>
            <a:headEnd type="none" w="med" len="med"/>
            <a:tailEnd type="none" w="med" len="med"/>
          </a:ln>
        </p:spPr>
      </p:cxnSp>
      <p:cxnSp>
        <p:nvCxnSpPr>
          <p:cNvPr id="811" name="Google Shape;811;p67"/>
          <p:cNvCxnSpPr>
            <a:stCxn id="799" idx="2"/>
            <a:endCxn id="798" idx="0"/>
          </p:cNvCxnSpPr>
          <p:nvPr/>
        </p:nvCxnSpPr>
        <p:spPr>
          <a:xfrm rot="5400000">
            <a:off x="4294665" y="963500"/>
            <a:ext cx="554700" cy="4078800"/>
          </a:xfrm>
          <a:prstGeom prst="bentConnector3">
            <a:avLst>
              <a:gd name="adj1" fmla="val 50001"/>
            </a:avLst>
          </a:prstGeom>
          <a:noFill/>
          <a:ln w="38100" cap="flat" cmpd="sng">
            <a:solidFill>
              <a:schemeClr val="dk2"/>
            </a:solidFill>
            <a:prstDash val="solid"/>
            <a:round/>
            <a:headEnd type="none" w="med" len="med"/>
            <a:tailEnd type="none" w="med" len="med"/>
          </a:ln>
        </p:spPr>
      </p:cxnSp>
      <p:cxnSp>
        <p:nvCxnSpPr>
          <p:cNvPr id="812" name="Google Shape;812;p67"/>
          <p:cNvCxnSpPr>
            <a:stCxn id="798" idx="3"/>
            <a:endCxn id="800" idx="1"/>
          </p:cNvCxnSpPr>
          <p:nvPr/>
        </p:nvCxnSpPr>
        <p:spPr>
          <a:xfrm>
            <a:off x="3777187" y="3915813"/>
            <a:ext cx="1589700" cy="600"/>
          </a:xfrm>
          <a:prstGeom prst="bentConnector3">
            <a:avLst>
              <a:gd name="adj1" fmla="val 49999"/>
            </a:avLst>
          </a:prstGeom>
          <a:noFill/>
          <a:ln w="3810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555943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816"/>
        <p:cNvGrpSpPr/>
        <p:nvPr/>
      </p:nvGrpSpPr>
      <p:grpSpPr>
        <a:xfrm>
          <a:off x="0" y="0"/>
          <a:ext cx="0" cy="0"/>
          <a:chOff x="0" y="0"/>
          <a:chExt cx="0" cy="0"/>
        </a:xfrm>
      </p:grpSpPr>
      <p:pic>
        <p:nvPicPr>
          <p:cNvPr id="817" name="Google Shape;817;p68"/>
          <p:cNvPicPr preferRelativeResize="0"/>
          <p:nvPr/>
        </p:nvPicPr>
        <p:blipFill>
          <a:blip r:embed="rId3">
            <a:alphaModFix/>
          </a:blip>
          <a:stretch>
            <a:fillRect/>
          </a:stretch>
        </p:blipFill>
        <p:spPr>
          <a:xfrm>
            <a:off x="5235225" y="1115197"/>
            <a:ext cx="3476225" cy="3476225"/>
          </a:xfrm>
          <a:prstGeom prst="rect">
            <a:avLst/>
          </a:prstGeom>
          <a:noFill/>
          <a:ln>
            <a:noFill/>
          </a:ln>
        </p:spPr>
      </p:pic>
      <p:sp>
        <p:nvSpPr>
          <p:cNvPr id="818" name="Google Shape;818;p68"/>
          <p:cNvSpPr txBox="1">
            <a:spLocks noGrp="1"/>
          </p:cNvSpPr>
          <p:nvPr>
            <p:ph type="subTitle" idx="1"/>
          </p:nvPr>
        </p:nvSpPr>
        <p:spPr>
          <a:xfrm>
            <a:off x="717475" y="1849660"/>
            <a:ext cx="4786200" cy="20073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a:p>
            <a:pPr marL="457200" lvl="0" indent="-317500" algn="l" rtl="0">
              <a:spcBef>
                <a:spcPts val="0"/>
              </a:spcBef>
              <a:spcAft>
                <a:spcPts val="0"/>
              </a:spcAft>
              <a:buSzPts val="1400"/>
              <a:buChar char="●"/>
            </a:pPr>
            <a:r>
              <a:rPr lang="en"/>
              <a:t>AUTEUR (ANNÉE). Titre de la publication. Éditeur</a:t>
            </a:r>
            <a:endParaRPr/>
          </a:p>
        </p:txBody>
      </p:sp>
      <p:sp>
        <p:nvSpPr>
          <p:cNvPr id="819" name="Google Shape;819;p6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RÉFÉRENCES BIBLIOGRAPHIQUES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823"/>
        <p:cNvGrpSpPr/>
        <p:nvPr/>
      </p:nvGrpSpPr>
      <p:grpSpPr>
        <a:xfrm>
          <a:off x="0" y="0"/>
          <a:ext cx="0" cy="0"/>
          <a:chOff x="0" y="0"/>
          <a:chExt cx="0" cy="0"/>
        </a:xfrm>
      </p:grpSpPr>
      <p:sp>
        <p:nvSpPr>
          <p:cNvPr id="824" name="Google Shape;824;p69"/>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MERCI !</a:t>
            </a:r>
            <a:endParaRPr/>
          </a:p>
        </p:txBody>
      </p:sp>
      <p:sp>
        <p:nvSpPr>
          <p:cNvPr id="825" name="Google Shape;825;p69"/>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826" name="Google Shape;826;p69"/>
          <p:cNvSpPr txBox="1"/>
          <p:nvPr/>
        </p:nvSpPr>
        <p:spPr>
          <a:xfrm>
            <a:off x="720000" y="4287050"/>
            <a:ext cx="4305900" cy="31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Veuillez conserver cette diapositive pour l'attribution</a:t>
            </a:r>
            <a:endParaRPr sz="1200">
              <a:solidFill>
                <a:schemeClr val="dk1"/>
              </a:solidFill>
              <a:latin typeface="Open Sans"/>
              <a:ea typeface="Open Sans"/>
              <a:cs typeface="Open Sans"/>
              <a:sym typeface="Open Sans"/>
            </a:endParaRPr>
          </a:p>
        </p:txBody>
      </p:sp>
      <p:sp>
        <p:nvSpPr>
          <p:cNvPr id="827" name="Google Shape;827;p6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AVEZ-VOUS DES QUESTIONS ?</a:t>
            </a:r>
            <a:endParaRPr/>
          </a:p>
        </p:txBody>
      </p:sp>
      <p:grpSp>
        <p:nvGrpSpPr>
          <p:cNvPr id="828" name="Google Shape;828;p69"/>
          <p:cNvGrpSpPr/>
          <p:nvPr/>
        </p:nvGrpSpPr>
        <p:grpSpPr>
          <a:xfrm>
            <a:off x="1884217" y="3022500"/>
            <a:ext cx="387661" cy="387661"/>
            <a:chOff x="1379798" y="1723250"/>
            <a:chExt cx="397887" cy="397887"/>
          </a:xfrm>
        </p:grpSpPr>
        <p:sp>
          <p:nvSpPr>
            <p:cNvPr id="829" name="Google Shape;829;p6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69"/>
          <p:cNvGrpSpPr/>
          <p:nvPr/>
        </p:nvGrpSpPr>
        <p:grpSpPr>
          <a:xfrm>
            <a:off x="822096" y="3022500"/>
            <a:ext cx="387681" cy="387661"/>
            <a:chOff x="266768" y="1721375"/>
            <a:chExt cx="397907" cy="397887"/>
          </a:xfrm>
        </p:grpSpPr>
        <p:sp>
          <p:nvSpPr>
            <p:cNvPr id="834" name="Google Shape;834;p6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69"/>
          <p:cNvGrpSpPr/>
          <p:nvPr/>
        </p:nvGrpSpPr>
        <p:grpSpPr>
          <a:xfrm>
            <a:off x="1353177" y="3022500"/>
            <a:ext cx="387641" cy="387661"/>
            <a:chOff x="864491" y="1723250"/>
            <a:chExt cx="397866" cy="397887"/>
          </a:xfrm>
        </p:grpSpPr>
        <p:sp>
          <p:nvSpPr>
            <p:cNvPr id="837" name="Google Shape;837;p6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9"/>
          <p:cNvGrpSpPr/>
          <p:nvPr/>
        </p:nvGrpSpPr>
        <p:grpSpPr>
          <a:xfrm>
            <a:off x="2415279" y="3021848"/>
            <a:ext cx="388966" cy="388966"/>
            <a:chOff x="1190625" y="238125"/>
            <a:chExt cx="5235075" cy="5235075"/>
          </a:xfrm>
        </p:grpSpPr>
        <p:sp>
          <p:nvSpPr>
            <p:cNvPr id="841" name="Google Shape;841;p6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 name="Google Shape;843;p69"/>
          <p:cNvSpPr/>
          <p:nvPr/>
        </p:nvSpPr>
        <p:spPr>
          <a:xfrm>
            <a:off x="720000" y="1434214"/>
            <a:ext cx="2791800" cy="13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4" name="Google Shape;844;p69"/>
          <p:cNvPicPr preferRelativeResize="0"/>
          <p:nvPr/>
        </p:nvPicPr>
        <p:blipFill rotWithShape="1">
          <a:blip r:embed="rId3">
            <a:alphaModFix/>
          </a:blip>
          <a:srcRect/>
          <a:stretch/>
        </p:blipFill>
        <p:spPr>
          <a:xfrm>
            <a:off x="5343450" y="868150"/>
            <a:ext cx="3284276" cy="32842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848"/>
        <p:cNvGrpSpPr/>
        <p:nvPr/>
      </p:nvGrpSpPr>
      <p:grpSpPr>
        <a:xfrm>
          <a:off x="0" y="0"/>
          <a:ext cx="0" cy="0"/>
          <a:chOff x="0" y="0"/>
          <a:chExt cx="0" cy="0"/>
        </a:xfrm>
      </p:grpSpPr>
      <p:sp>
        <p:nvSpPr>
          <p:cNvPr id="849" name="Google Shape;849;p7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RESSOURCES ALTERNATIVES</a:t>
            </a:r>
            <a:endParaRPr/>
          </a:p>
        </p:txBody>
      </p:sp>
      <p:sp>
        <p:nvSpPr>
          <p:cNvPr id="850" name="Google Shape;850;p70"/>
          <p:cNvSpPr txBox="1">
            <a:spLocks noGrp="1"/>
          </p:cNvSpPr>
          <p:nvPr>
            <p:ph type="body" idx="1"/>
          </p:nvPr>
        </p:nvSpPr>
        <p:spPr>
          <a:xfrm>
            <a:off x="717475" y="2128275"/>
            <a:ext cx="3850800" cy="22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Fjalla One"/>
                <a:ea typeface="Fjalla One"/>
                <a:cs typeface="Fjalla One"/>
                <a:sym typeface="Fjalla One"/>
              </a:rPr>
              <a:t>PHOTOS</a:t>
            </a:r>
            <a:endParaRPr sz="1800" b="1">
              <a:latin typeface="Fjalla One"/>
              <a:ea typeface="Fjalla One"/>
              <a:cs typeface="Fjalla One"/>
              <a:sym typeface="Fjalla One"/>
            </a:endParaRPr>
          </a:p>
          <a:p>
            <a:pPr marL="457200" lvl="0" indent="-317500" algn="l" rtl="0">
              <a:spcBef>
                <a:spcPts val="0"/>
              </a:spcBef>
              <a:spcAft>
                <a:spcPts val="0"/>
              </a:spcAft>
              <a:buSzPts val="1400"/>
              <a:buChar char="●"/>
            </a:pPr>
            <a:r>
              <a:rPr lang="en" sz="1400">
                <a:solidFill>
                  <a:schemeClr val="hlink"/>
                </a:solidFill>
                <a:uFill>
                  <a:noFill/>
                </a:uFill>
                <a:hlinkClick r:id="rId3"/>
              </a:rPr>
              <a:t>Elevated view of businesspeople planning natural resources preservation in office</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Smiling businesswoman giving presentation on world environment day to hr colleagues</a:t>
            </a:r>
            <a:endParaRPr sz="1400"/>
          </a:p>
          <a:p>
            <a:pPr marL="457200" lvl="0" indent="-317500" algn="l" rtl="0">
              <a:spcBef>
                <a:spcPts val="0"/>
              </a:spcBef>
              <a:spcAft>
                <a:spcPts val="0"/>
              </a:spcAft>
              <a:buSzPts val="1400"/>
              <a:buChar char="●"/>
            </a:pPr>
            <a:r>
              <a:rPr lang="en" sz="1400">
                <a:solidFill>
                  <a:schemeClr val="hlink"/>
                </a:solidFill>
                <a:uFill>
                  <a:noFill/>
                </a:uFill>
                <a:hlinkClick r:id="rId5"/>
              </a:rPr>
              <a:t>Man working on project at desk</a:t>
            </a:r>
            <a:endParaRPr sz="1400"/>
          </a:p>
        </p:txBody>
      </p:sp>
      <p:sp>
        <p:nvSpPr>
          <p:cNvPr id="851" name="Google Shape;851;p70"/>
          <p:cNvSpPr txBox="1">
            <a:spLocks noGrp="1"/>
          </p:cNvSpPr>
          <p:nvPr>
            <p:ph type="body" idx="2"/>
          </p:nvPr>
        </p:nvSpPr>
        <p:spPr>
          <a:xfrm>
            <a:off x="4602325" y="2128275"/>
            <a:ext cx="3824100" cy="22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Fjalla One"/>
                <a:ea typeface="Fjalla One"/>
                <a:cs typeface="Fjalla One"/>
                <a:sym typeface="Fjalla One"/>
              </a:rPr>
              <a:t>STORYSET</a:t>
            </a:r>
            <a:endParaRPr/>
          </a:p>
          <a:p>
            <a:pPr marL="457200" lvl="0" indent="-317500" algn="l" rtl="0">
              <a:spcBef>
                <a:spcPts val="0"/>
              </a:spcBef>
              <a:spcAft>
                <a:spcPts val="0"/>
              </a:spcAft>
              <a:buSzPts val="1400"/>
              <a:buChar char="●"/>
            </a:pPr>
            <a:r>
              <a:rPr lang="en" sz="1400">
                <a:solidFill>
                  <a:schemeClr val="hlink"/>
                </a:solidFill>
                <a:uFill>
                  <a:noFill/>
                </a:uFill>
                <a:hlinkClick r:id="rId6"/>
              </a:rPr>
              <a:t>Startup life</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Projections</a:t>
            </a:r>
            <a:endParaRPr sz="1400"/>
          </a:p>
          <a:p>
            <a:pPr marL="457200" lvl="0" indent="-317500" algn="l" rtl="0">
              <a:spcBef>
                <a:spcPts val="0"/>
              </a:spcBef>
              <a:spcAft>
                <a:spcPts val="0"/>
              </a:spcAft>
              <a:buSzPts val="1400"/>
              <a:buChar char="●"/>
            </a:pPr>
            <a:r>
              <a:rPr lang="en" sz="1400">
                <a:solidFill>
                  <a:schemeClr val="hlink"/>
                </a:solidFill>
                <a:uFill>
                  <a:noFill/>
                </a:uFill>
                <a:hlinkClick r:id="rId8"/>
              </a:rPr>
              <a:t>Team</a:t>
            </a:r>
            <a:endParaRPr sz="1400"/>
          </a:p>
          <a:p>
            <a:pPr marL="457200" lvl="0" indent="-317500" algn="l" rtl="0">
              <a:spcBef>
                <a:spcPts val="0"/>
              </a:spcBef>
              <a:spcAft>
                <a:spcPts val="0"/>
              </a:spcAft>
              <a:buSzPts val="1400"/>
              <a:buChar char="●"/>
            </a:pPr>
            <a:r>
              <a:rPr lang="en" sz="1400">
                <a:solidFill>
                  <a:schemeClr val="hlink"/>
                </a:solidFill>
                <a:uFill>
                  <a:noFill/>
                </a:uFill>
                <a:hlinkClick r:id="rId9"/>
              </a:rPr>
              <a:t>Businessman</a:t>
            </a:r>
            <a:endParaRPr sz="1400"/>
          </a:p>
          <a:p>
            <a:pPr marL="457200" lvl="0" indent="-317500" algn="l" rtl="0">
              <a:spcBef>
                <a:spcPts val="0"/>
              </a:spcBef>
              <a:spcAft>
                <a:spcPts val="0"/>
              </a:spcAft>
              <a:buSzPts val="1400"/>
              <a:buChar char="●"/>
            </a:pPr>
            <a:r>
              <a:rPr lang="en" sz="1400">
                <a:solidFill>
                  <a:schemeClr val="hlink"/>
                </a:solidFill>
                <a:uFill>
                  <a:noFill/>
                </a:uFill>
                <a:hlinkClick r:id="rId10"/>
              </a:rPr>
              <a:t>Company</a:t>
            </a:r>
            <a:endParaRPr sz="1400"/>
          </a:p>
          <a:p>
            <a:pPr marL="457200" lvl="0" indent="-317500" algn="l" rtl="0">
              <a:spcBef>
                <a:spcPts val="0"/>
              </a:spcBef>
              <a:spcAft>
                <a:spcPts val="0"/>
              </a:spcAft>
              <a:buSzPts val="1400"/>
              <a:buChar char="●"/>
            </a:pPr>
            <a:r>
              <a:rPr lang="en" sz="1400">
                <a:solidFill>
                  <a:schemeClr val="hlink"/>
                </a:solidFill>
                <a:uFill>
                  <a:noFill/>
                </a:uFill>
                <a:hlinkClick r:id="rId11"/>
              </a:rPr>
              <a:t>Good team</a:t>
            </a:r>
            <a:endParaRPr sz="1400"/>
          </a:p>
          <a:p>
            <a:pPr marL="457200" lvl="0" indent="-317500" algn="l" rtl="0">
              <a:spcBef>
                <a:spcPts val="0"/>
              </a:spcBef>
              <a:spcAft>
                <a:spcPts val="0"/>
              </a:spcAft>
              <a:buSzPts val="1400"/>
              <a:buChar char="●"/>
            </a:pPr>
            <a:r>
              <a:rPr lang="en" sz="1400">
                <a:solidFill>
                  <a:schemeClr val="hlink"/>
                </a:solidFill>
                <a:uFill>
                  <a:noFill/>
                </a:uFill>
                <a:hlinkClick r:id="rId12"/>
              </a:rPr>
              <a:t>Telecommuting</a:t>
            </a:r>
            <a:endParaRPr sz="1400"/>
          </a:p>
          <a:p>
            <a:pPr marL="457200" lvl="0" indent="-317500" algn="l" rtl="0">
              <a:spcBef>
                <a:spcPts val="0"/>
              </a:spcBef>
              <a:spcAft>
                <a:spcPts val="0"/>
              </a:spcAft>
              <a:buSzPts val="1400"/>
              <a:buChar char="●"/>
            </a:pPr>
            <a:r>
              <a:rPr lang="en" sz="1400">
                <a:solidFill>
                  <a:schemeClr val="hlink"/>
                </a:solidFill>
                <a:uFill>
                  <a:noFill/>
                </a:uFill>
                <a:hlinkClick r:id="rId13"/>
              </a:rPr>
              <a:t>Work time</a:t>
            </a:r>
            <a:endParaRPr sz="1400"/>
          </a:p>
        </p:txBody>
      </p:sp>
      <p:sp>
        <p:nvSpPr>
          <p:cNvPr id="852" name="Google Shape;852;p70"/>
          <p:cNvSpPr txBox="1"/>
          <p:nvPr/>
        </p:nvSpPr>
        <p:spPr>
          <a:xfrm>
            <a:off x="717475" y="1334225"/>
            <a:ext cx="4736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Voici un assortiment de ressources alternatives dans le même style que ce modèle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0" name="Retângulo 29">
            <a:extLst>
              <a:ext uri="{FF2B5EF4-FFF2-40B4-BE49-F238E27FC236}">
                <a16:creationId xmlns:a16="http://schemas.microsoft.com/office/drawing/2014/main" id="{488C75DE-8046-4479-B0A7-777A7CB44029}"/>
              </a:ext>
            </a:extLst>
          </p:cNvPr>
          <p:cNvSpPr/>
          <p:nvPr/>
        </p:nvSpPr>
        <p:spPr>
          <a:xfrm>
            <a:off x="0" y="-26283"/>
            <a:ext cx="9144000" cy="1133458"/>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5" name="Google Shape;285;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1"/>
                </a:solidFill>
              </a:rPr>
              <a:t>PRINCIPAIS CAUSAS PARA MEI’S FALIREM</a:t>
            </a:r>
            <a:endParaRPr>
              <a:solidFill>
                <a:schemeClr val="bg1"/>
              </a:solidFill>
            </a:endParaRPr>
          </a:p>
        </p:txBody>
      </p:sp>
      <p:sp>
        <p:nvSpPr>
          <p:cNvPr id="286" name="Google Shape;286;p42"/>
          <p:cNvSpPr txBox="1">
            <a:spLocks noGrp="1"/>
          </p:cNvSpPr>
          <p:nvPr>
            <p:ph type="title" idx="2"/>
          </p:nvPr>
        </p:nvSpPr>
        <p:spPr>
          <a:xfrm>
            <a:off x="720000"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MÁ GESTÃO FINANCEIRA</a:t>
            </a:r>
            <a:endParaRPr/>
          </a:p>
        </p:txBody>
      </p:sp>
      <p:sp>
        <p:nvSpPr>
          <p:cNvPr id="287" name="Google Shape;287;p42"/>
          <p:cNvSpPr txBox="1">
            <a:spLocks noGrp="1"/>
          </p:cNvSpPr>
          <p:nvPr>
            <p:ph type="subTitle" idx="1"/>
          </p:nvPr>
        </p:nvSpPr>
        <p:spPr>
          <a:xfrm>
            <a:off x="720000" y="3212425"/>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200"/>
              <a:t>Não ter um controle efetivo de seus custos e aplicações financeiras é um erro muito comum.</a:t>
            </a:r>
            <a:endParaRPr lang="fr-FR" sz="1200"/>
          </a:p>
        </p:txBody>
      </p:sp>
      <p:sp>
        <p:nvSpPr>
          <p:cNvPr id="288" name="Google Shape;288;p42"/>
          <p:cNvSpPr txBox="1">
            <a:spLocks noGrp="1"/>
          </p:cNvSpPr>
          <p:nvPr>
            <p:ph type="title" idx="3"/>
          </p:nvPr>
        </p:nvSpPr>
        <p:spPr>
          <a:xfrm>
            <a:off x="3361363"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AVERSÃO A TECNOLOGIA</a:t>
            </a:r>
            <a:endParaRPr/>
          </a:p>
        </p:txBody>
      </p:sp>
      <p:sp>
        <p:nvSpPr>
          <p:cNvPr id="289" name="Google Shape;289;p42"/>
          <p:cNvSpPr txBox="1">
            <a:spLocks noGrp="1"/>
          </p:cNvSpPr>
          <p:nvPr>
            <p:ph type="subTitle" idx="4"/>
          </p:nvPr>
        </p:nvSpPr>
        <p:spPr>
          <a:xfrm>
            <a:off x="3361350" y="3210324"/>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200"/>
              <a:t>Tecnologia serve não somente para reduzir falhas, mas também reduzindo o tempo gasto com operações manuais. </a:t>
            </a:r>
            <a:endParaRPr lang="fr-FR" sz="1200"/>
          </a:p>
        </p:txBody>
      </p:sp>
      <p:sp>
        <p:nvSpPr>
          <p:cNvPr id="290" name="Google Shape;290;p42"/>
          <p:cNvSpPr txBox="1">
            <a:spLocks noGrp="1"/>
          </p:cNvSpPr>
          <p:nvPr>
            <p:ph type="title" idx="5"/>
          </p:nvPr>
        </p:nvSpPr>
        <p:spPr>
          <a:xfrm>
            <a:off x="6002725" y="2789400"/>
            <a:ext cx="24213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DEMANDA DE ESTOQUE</a:t>
            </a:r>
            <a:endParaRPr/>
          </a:p>
        </p:txBody>
      </p:sp>
      <p:sp>
        <p:nvSpPr>
          <p:cNvPr id="291" name="Google Shape;291;p42"/>
          <p:cNvSpPr txBox="1">
            <a:spLocks noGrp="1"/>
          </p:cNvSpPr>
          <p:nvPr>
            <p:ph type="subTitle" idx="6"/>
          </p:nvPr>
        </p:nvSpPr>
        <p:spPr>
          <a:xfrm>
            <a:off x="6002725" y="3212425"/>
            <a:ext cx="2421300" cy="6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200"/>
              <a:t>Muitos empreendedores não fazem uma análise da curva ABC do seus próprios produtos.</a:t>
            </a:r>
            <a:endParaRPr lang="fr-FR" sz="1200"/>
          </a:p>
        </p:txBody>
      </p:sp>
      <p:sp>
        <p:nvSpPr>
          <p:cNvPr id="292" name="Google Shape;292;p42"/>
          <p:cNvSpPr/>
          <p:nvPr/>
        </p:nvSpPr>
        <p:spPr>
          <a:xfrm>
            <a:off x="819215" y="1814250"/>
            <a:ext cx="692700" cy="718200"/>
          </a:xfrm>
          <a:prstGeom prst="rect">
            <a:avLst/>
          </a:prstGeom>
          <a:solidFill>
            <a:srgbClr val="A3B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2"/>
          <p:cNvSpPr/>
          <p:nvPr/>
        </p:nvSpPr>
        <p:spPr>
          <a:xfrm>
            <a:off x="3460123" y="1814250"/>
            <a:ext cx="692700" cy="718200"/>
          </a:xfrm>
          <a:prstGeom prst="rect">
            <a:avLst/>
          </a:prstGeom>
          <a:solidFill>
            <a:srgbClr val="A3B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2"/>
          <p:cNvSpPr/>
          <p:nvPr/>
        </p:nvSpPr>
        <p:spPr>
          <a:xfrm>
            <a:off x="6101031" y="1814250"/>
            <a:ext cx="692700" cy="718200"/>
          </a:xfrm>
          <a:prstGeom prst="rect">
            <a:avLst/>
          </a:prstGeom>
          <a:solidFill>
            <a:srgbClr val="A3B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tângulo 27">
            <a:extLst>
              <a:ext uri="{FF2B5EF4-FFF2-40B4-BE49-F238E27FC236}">
                <a16:creationId xmlns:a16="http://schemas.microsoft.com/office/drawing/2014/main" id="{52161ADD-C37B-4763-B9AA-EACE0A96DF6F}"/>
              </a:ext>
            </a:extLst>
          </p:cNvPr>
          <p:cNvSpPr/>
          <p:nvPr/>
        </p:nvSpPr>
        <p:spPr>
          <a:xfrm>
            <a:off x="0" y="4570800"/>
            <a:ext cx="720000" cy="5727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tângulo 28">
            <a:extLst>
              <a:ext uri="{FF2B5EF4-FFF2-40B4-BE49-F238E27FC236}">
                <a16:creationId xmlns:a16="http://schemas.microsoft.com/office/drawing/2014/main" id="{08F209B6-C897-46E9-9311-D145077F0C3C}"/>
              </a:ext>
            </a:extLst>
          </p:cNvPr>
          <p:cNvSpPr/>
          <p:nvPr/>
        </p:nvSpPr>
        <p:spPr>
          <a:xfrm>
            <a:off x="4832252" y="4570800"/>
            <a:ext cx="4311748" cy="5727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Google Shape;6187;p84">
            <a:extLst>
              <a:ext uri="{FF2B5EF4-FFF2-40B4-BE49-F238E27FC236}">
                <a16:creationId xmlns:a16="http://schemas.microsoft.com/office/drawing/2014/main" id="{83B47005-78D1-4C04-81BF-0436C7C00B72}"/>
              </a:ext>
            </a:extLst>
          </p:cNvPr>
          <p:cNvSpPr/>
          <p:nvPr/>
        </p:nvSpPr>
        <p:spPr>
          <a:xfrm>
            <a:off x="946010" y="1961016"/>
            <a:ext cx="439109" cy="438037"/>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5815;p82">
            <a:extLst>
              <a:ext uri="{FF2B5EF4-FFF2-40B4-BE49-F238E27FC236}">
                <a16:creationId xmlns:a16="http://schemas.microsoft.com/office/drawing/2014/main" id="{23F87691-3328-4638-8841-349ABD1C1FF0}"/>
              </a:ext>
            </a:extLst>
          </p:cNvPr>
          <p:cNvGrpSpPr/>
          <p:nvPr/>
        </p:nvGrpSpPr>
        <p:grpSpPr>
          <a:xfrm>
            <a:off x="6256574" y="1976365"/>
            <a:ext cx="425580" cy="422820"/>
            <a:chOff x="5049575" y="4993600"/>
            <a:chExt cx="482050" cy="478925"/>
          </a:xfrm>
          <a:solidFill>
            <a:schemeClr val="accent1"/>
          </a:solidFill>
        </p:grpSpPr>
        <p:sp>
          <p:nvSpPr>
            <p:cNvPr id="33" name="Google Shape;5816;p82">
              <a:extLst>
                <a:ext uri="{FF2B5EF4-FFF2-40B4-BE49-F238E27FC236}">
                  <a16:creationId xmlns:a16="http://schemas.microsoft.com/office/drawing/2014/main" id="{B2396D8B-CAFC-41D8-8201-E84BAF31FDDB}"/>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5817;p82">
              <a:extLst>
                <a:ext uri="{FF2B5EF4-FFF2-40B4-BE49-F238E27FC236}">
                  <a16:creationId xmlns:a16="http://schemas.microsoft.com/office/drawing/2014/main" id="{C17C9A4B-C231-4C3A-A748-D5C89A326BEB}"/>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5818;p82">
              <a:extLst>
                <a:ext uri="{FF2B5EF4-FFF2-40B4-BE49-F238E27FC236}">
                  <a16:creationId xmlns:a16="http://schemas.microsoft.com/office/drawing/2014/main" id="{919E0C19-0DA4-430F-92DD-20EAEAA976D6}"/>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5819;p82">
              <a:extLst>
                <a:ext uri="{FF2B5EF4-FFF2-40B4-BE49-F238E27FC236}">
                  <a16:creationId xmlns:a16="http://schemas.microsoft.com/office/drawing/2014/main" id="{E3F94C1B-5C36-4176-989F-69C0B77C64D2}"/>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 name="Google Shape;6254;p84">
            <a:extLst>
              <a:ext uri="{FF2B5EF4-FFF2-40B4-BE49-F238E27FC236}">
                <a16:creationId xmlns:a16="http://schemas.microsoft.com/office/drawing/2014/main" id="{F478B1BF-D08E-4AE9-AC40-46870F94D41E}"/>
              </a:ext>
            </a:extLst>
          </p:cNvPr>
          <p:cNvGrpSpPr/>
          <p:nvPr/>
        </p:nvGrpSpPr>
        <p:grpSpPr>
          <a:xfrm>
            <a:off x="3578285" y="1943792"/>
            <a:ext cx="456376" cy="455261"/>
            <a:chOff x="-62884425" y="4111775"/>
            <a:chExt cx="317425" cy="316650"/>
          </a:xfrm>
          <a:solidFill>
            <a:schemeClr val="accent1"/>
          </a:solidFill>
        </p:grpSpPr>
        <p:sp>
          <p:nvSpPr>
            <p:cNvPr id="39" name="Google Shape;6255;p84">
              <a:extLst>
                <a:ext uri="{FF2B5EF4-FFF2-40B4-BE49-F238E27FC236}">
                  <a16:creationId xmlns:a16="http://schemas.microsoft.com/office/drawing/2014/main" id="{13720CBD-FCE2-4AC3-9F8E-C846AF929367}"/>
                </a:ext>
              </a:extLst>
            </p:cNvPr>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56;p84">
              <a:extLst>
                <a:ext uri="{FF2B5EF4-FFF2-40B4-BE49-F238E27FC236}">
                  <a16:creationId xmlns:a16="http://schemas.microsoft.com/office/drawing/2014/main" id="{2E206A8A-C185-4F1D-8018-3A2075535624}"/>
                </a:ext>
              </a:extLst>
            </p:cNvPr>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tângulo 2">
            <a:extLst>
              <a:ext uri="{FF2B5EF4-FFF2-40B4-BE49-F238E27FC236}">
                <a16:creationId xmlns:a16="http://schemas.microsoft.com/office/drawing/2014/main" id="{1C751177-922E-46F3-8CD4-00CFB94B9E5B}"/>
              </a:ext>
            </a:extLst>
          </p:cNvPr>
          <p:cNvSpPr/>
          <p:nvPr/>
        </p:nvSpPr>
        <p:spPr>
          <a:xfrm>
            <a:off x="3731837" y="1976365"/>
            <a:ext cx="157880" cy="203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7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RESSOURCES</a:t>
            </a:r>
            <a:endParaRPr/>
          </a:p>
        </p:txBody>
      </p:sp>
      <p:sp>
        <p:nvSpPr>
          <p:cNvPr id="858" name="Google Shape;858;p71"/>
          <p:cNvSpPr txBox="1">
            <a:spLocks noGrp="1"/>
          </p:cNvSpPr>
          <p:nvPr>
            <p:ph type="body" idx="1"/>
          </p:nvPr>
        </p:nvSpPr>
        <p:spPr>
          <a:xfrm>
            <a:off x="717475" y="2128275"/>
            <a:ext cx="3850800" cy="22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Fjalla One"/>
                <a:ea typeface="Fjalla One"/>
                <a:cs typeface="Fjalla One"/>
                <a:sym typeface="Fjalla One"/>
              </a:rPr>
              <a:t>PHOTOS</a:t>
            </a:r>
            <a:endParaRPr sz="2000">
              <a:solidFill>
                <a:schemeClr val="dk2"/>
              </a:solidFill>
              <a:latin typeface="Paytone One"/>
              <a:ea typeface="Paytone One"/>
              <a:cs typeface="Paytone One"/>
              <a:sym typeface="Paytone One"/>
            </a:endParaRPr>
          </a:p>
          <a:p>
            <a:pPr marL="457200" lvl="0" indent="-317500" algn="l" rtl="0">
              <a:spcBef>
                <a:spcPts val="0"/>
              </a:spcBef>
              <a:spcAft>
                <a:spcPts val="0"/>
              </a:spcAft>
              <a:buSzPts val="1400"/>
              <a:buChar char="●"/>
            </a:pPr>
            <a:r>
              <a:rPr lang="en" sz="1400">
                <a:solidFill>
                  <a:schemeClr val="hlink"/>
                </a:solidFill>
                <a:uFill>
                  <a:noFill/>
                </a:uFill>
                <a:hlinkClick r:id="rId3"/>
              </a:rPr>
              <a:t>Medium shot men working on project</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Group of businesspeople discussing on natural resources preservation in office</a:t>
            </a:r>
            <a:endParaRPr sz="1400"/>
          </a:p>
          <a:p>
            <a:pPr marL="457200" lvl="0" indent="-317500" algn="l" rtl="0">
              <a:spcBef>
                <a:spcPts val="0"/>
              </a:spcBef>
              <a:spcAft>
                <a:spcPts val="0"/>
              </a:spcAft>
              <a:buSzPts val="1400"/>
              <a:buChar char="●"/>
            </a:pPr>
            <a:r>
              <a:rPr lang="en" sz="1400">
                <a:solidFill>
                  <a:schemeClr val="hlink"/>
                </a:solidFill>
                <a:uFill>
                  <a:noFill/>
                </a:uFill>
                <a:hlinkClick r:id="rId5"/>
              </a:rPr>
              <a:t>Group of businesspeople looking at natural resources icon in meeting</a:t>
            </a:r>
            <a:endParaRPr sz="1400"/>
          </a:p>
        </p:txBody>
      </p:sp>
      <p:sp>
        <p:nvSpPr>
          <p:cNvPr id="859" name="Google Shape;859;p71"/>
          <p:cNvSpPr txBox="1">
            <a:spLocks noGrp="1"/>
          </p:cNvSpPr>
          <p:nvPr>
            <p:ph type="body" idx="2"/>
          </p:nvPr>
        </p:nvSpPr>
        <p:spPr>
          <a:xfrm>
            <a:off x="4602325" y="2128275"/>
            <a:ext cx="3824100" cy="22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Fjalla One"/>
                <a:ea typeface="Fjalla One"/>
                <a:cs typeface="Fjalla One"/>
                <a:sym typeface="Fjalla One"/>
              </a:rPr>
              <a:t>STORYSET</a:t>
            </a:r>
            <a:endParaRPr sz="2000">
              <a:solidFill>
                <a:schemeClr val="dk2"/>
              </a:solidFill>
              <a:latin typeface="Paytone One"/>
              <a:ea typeface="Paytone One"/>
              <a:cs typeface="Paytone One"/>
              <a:sym typeface="Paytone One"/>
            </a:endParaRPr>
          </a:p>
          <a:p>
            <a:pPr marL="457200" lvl="0" indent="-317500" algn="l" rtl="0">
              <a:spcBef>
                <a:spcPts val="0"/>
              </a:spcBef>
              <a:spcAft>
                <a:spcPts val="0"/>
              </a:spcAft>
              <a:buSzPts val="1400"/>
              <a:buChar char="●"/>
            </a:pPr>
            <a:r>
              <a:rPr lang="en" sz="1400">
                <a:uFill>
                  <a:noFill/>
                </a:uFill>
                <a:hlinkClick r:id="rId6"/>
              </a:rPr>
              <a:t>Growing</a:t>
            </a:r>
            <a:endParaRPr sz="1400"/>
          </a:p>
          <a:p>
            <a:pPr marL="457200" lvl="0" indent="-317500" algn="l" rtl="0">
              <a:spcBef>
                <a:spcPts val="0"/>
              </a:spcBef>
              <a:spcAft>
                <a:spcPts val="0"/>
              </a:spcAft>
              <a:buSzPts val="1400"/>
              <a:buChar char="●"/>
            </a:pPr>
            <a:r>
              <a:rPr lang="en" sz="1400">
                <a:uFill>
                  <a:noFill/>
                </a:uFill>
                <a:hlinkClick r:id="rId7"/>
              </a:rPr>
              <a:t>In the office</a:t>
            </a:r>
            <a:endParaRPr sz="1400"/>
          </a:p>
          <a:p>
            <a:pPr marL="457200" lvl="0" indent="-317500" algn="l" rtl="0">
              <a:spcBef>
                <a:spcPts val="0"/>
              </a:spcBef>
              <a:spcAft>
                <a:spcPts val="0"/>
              </a:spcAft>
              <a:buSzPts val="1400"/>
              <a:buChar char="●"/>
            </a:pPr>
            <a:r>
              <a:rPr lang="en" sz="1400">
                <a:uFill>
                  <a:noFill/>
                </a:uFill>
                <a:hlinkClick r:id="rId8"/>
              </a:rPr>
              <a:t>Bowser stats</a:t>
            </a:r>
            <a:endParaRPr/>
          </a:p>
          <a:p>
            <a:pPr marL="457200" lvl="0" indent="-317500" algn="l" rtl="0">
              <a:spcBef>
                <a:spcPts val="0"/>
              </a:spcBef>
              <a:spcAft>
                <a:spcPts val="0"/>
              </a:spcAft>
              <a:buSzPts val="1400"/>
              <a:buChar char="●"/>
            </a:pPr>
            <a:r>
              <a:rPr lang="en" sz="1400">
                <a:solidFill>
                  <a:schemeClr val="hlink"/>
                </a:solidFill>
                <a:uFill>
                  <a:noFill/>
                </a:uFill>
                <a:hlinkClick r:id="rId9"/>
              </a:rPr>
              <a:t>Business deal</a:t>
            </a:r>
            <a:endParaRPr sz="1400"/>
          </a:p>
          <a:p>
            <a:pPr marL="457200" lvl="0" indent="-317500" algn="l" rtl="0">
              <a:spcBef>
                <a:spcPts val="0"/>
              </a:spcBef>
              <a:spcAft>
                <a:spcPts val="0"/>
              </a:spcAft>
              <a:buSzPts val="1400"/>
              <a:buChar char="●"/>
            </a:pPr>
            <a:r>
              <a:rPr lang="en" sz="1400">
                <a:solidFill>
                  <a:schemeClr val="hlink"/>
                </a:solidFill>
                <a:uFill>
                  <a:noFill/>
                </a:uFill>
                <a:hlinkClick r:id="rId10"/>
              </a:rPr>
              <a:t>Rising</a:t>
            </a:r>
            <a:endParaRPr sz="1400"/>
          </a:p>
          <a:p>
            <a:pPr marL="457200" lvl="0" indent="-317500" algn="l" rtl="0">
              <a:spcBef>
                <a:spcPts val="0"/>
              </a:spcBef>
              <a:spcAft>
                <a:spcPts val="0"/>
              </a:spcAft>
              <a:buSzPts val="1400"/>
              <a:buChar char="●"/>
            </a:pPr>
            <a:r>
              <a:rPr lang="en" sz="1400">
                <a:solidFill>
                  <a:schemeClr val="hlink"/>
                </a:solidFill>
                <a:uFill>
                  <a:noFill/>
                </a:uFill>
                <a:hlinkClick r:id="rId11"/>
              </a:rPr>
              <a:t>Visual data</a:t>
            </a:r>
            <a:endParaRPr sz="1400"/>
          </a:p>
          <a:p>
            <a:pPr marL="457200" lvl="0" indent="-317500" algn="l" rtl="0">
              <a:spcBef>
                <a:spcPts val="0"/>
              </a:spcBef>
              <a:spcAft>
                <a:spcPts val="0"/>
              </a:spcAft>
              <a:buSzPts val="1400"/>
              <a:buChar char="●"/>
            </a:pPr>
            <a:r>
              <a:rPr lang="en" sz="1400">
                <a:solidFill>
                  <a:schemeClr val="hlink"/>
                </a:solidFill>
                <a:uFill>
                  <a:noFill/>
                </a:uFill>
                <a:hlinkClick r:id="rId12"/>
              </a:rPr>
              <a:t>Connected</a:t>
            </a:r>
            <a:endParaRPr sz="1400"/>
          </a:p>
          <a:p>
            <a:pPr marL="457200" lvl="0" indent="-317500" algn="l" rtl="0">
              <a:spcBef>
                <a:spcPts val="0"/>
              </a:spcBef>
              <a:spcAft>
                <a:spcPts val="0"/>
              </a:spcAft>
              <a:buSzPts val="1400"/>
              <a:buChar char="●"/>
            </a:pPr>
            <a:r>
              <a:rPr lang="en" sz="1400">
                <a:solidFill>
                  <a:schemeClr val="hlink"/>
                </a:solidFill>
                <a:uFill>
                  <a:noFill/>
                </a:uFill>
                <a:hlinkClick r:id="rId13"/>
              </a:rPr>
              <a:t>Market launch</a:t>
            </a:r>
            <a:endParaRPr sz="1400"/>
          </a:p>
        </p:txBody>
      </p:sp>
      <p:sp>
        <p:nvSpPr>
          <p:cNvPr id="860" name="Google Shape;860;p71"/>
          <p:cNvSpPr txBox="1"/>
          <p:nvPr/>
        </p:nvSpPr>
        <p:spPr>
          <a:xfrm>
            <a:off x="720000" y="1334225"/>
            <a:ext cx="4733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Avez-vous aimé les ressources de ce modèle ? Obtenez-les gratuitement sur nos autres sites Web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64"/>
        <p:cNvGrpSpPr/>
        <p:nvPr/>
      </p:nvGrpSpPr>
      <p:grpSpPr>
        <a:xfrm>
          <a:off x="0" y="0"/>
          <a:ext cx="0" cy="0"/>
          <a:chOff x="0" y="0"/>
          <a:chExt cx="0" cy="0"/>
        </a:xfrm>
      </p:grpSpPr>
      <p:sp>
        <p:nvSpPr>
          <p:cNvPr id="865" name="Google Shape;865;p7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a:solidFill>
                  <a:srgbClr val="869FB2"/>
                </a:solidFill>
                <a:uFill>
                  <a:noFill/>
                </a:u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a:solidFill>
                  <a:schemeClr val="hlink"/>
                </a:solidFill>
                <a:uFill>
                  <a:noFill/>
                </a:u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866" name="Google Shape;866;p7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67" name="Google Shape;867;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71"/>
        <p:cNvGrpSpPr/>
        <p:nvPr/>
      </p:nvGrpSpPr>
      <p:grpSpPr>
        <a:xfrm>
          <a:off x="0" y="0"/>
          <a:ext cx="0" cy="0"/>
          <a:chOff x="0" y="0"/>
          <a:chExt cx="0" cy="0"/>
        </a:xfrm>
      </p:grpSpPr>
      <p:sp>
        <p:nvSpPr>
          <p:cNvPr id="872" name="Google Shape;872;p7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873" name="Google Shape;873;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74" name="Google Shape;874;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78"/>
        <p:cNvGrpSpPr/>
        <p:nvPr/>
      </p:nvGrpSpPr>
      <p:grpSpPr>
        <a:xfrm>
          <a:off x="0" y="0"/>
          <a:ext cx="0" cy="0"/>
          <a:chOff x="0" y="0"/>
          <a:chExt cx="0" cy="0"/>
        </a:xfrm>
      </p:grpSpPr>
      <p:sp>
        <p:nvSpPr>
          <p:cNvPr id="879" name="Google Shape;879;p7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880" name="Google Shape;880;p7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Fjalla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https://fonts.google.com/specimen/Fjalla+One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Open Sans</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https://fonts.google.com/specimen/Open+Sans</a:t>
            </a:r>
            <a:r>
              <a:rPr lang="en" sz="1100">
                <a:solidFill>
                  <a:schemeClr val="lt1"/>
                </a:solidFill>
              </a:rPr>
              <a:t>)</a:t>
            </a:r>
            <a:endParaRPr sz="1100">
              <a:solidFill>
                <a:schemeClr val="lt1"/>
              </a:solidFill>
            </a:endParaRPr>
          </a:p>
        </p:txBody>
      </p:sp>
      <p:sp>
        <p:nvSpPr>
          <p:cNvPr id="881" name="Google Shape;881;p74"/>
          <p:cNvSpPr/>
          <p:nvPr/>
        </p:nvSpPr>
        <p:spPr>
          <a:xfrm>
            <a:off x="2052650" y="2988225"/>
            <a:ext cx="791400" cy="754200"/>
          </a:xfrm>
          <a:prstGeom prst="roundRect">
            <a:avLst>
              <a:gd name="adj" fmla="val 16667"/>
            </a:avLst>
          </a:prstGeom>
          <a:solidFill>
            <a:srgbClr val="2632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4"/>
          <p:cNvSpPr/>
          <p:nvPr/>
        </p:nvSpPr>
        <p:spPr>
          <a:xfrm>
            <a:off x="3114470" y="2988225"/>
            <a:ext cx="791400" cy="754200"/>
          </a:xfrm>
          <a:prstGeom prst="roundRect">
            <a:avLst>
              <a:gd name="adj" fmla="val 16667"/>
            </a:avLst>
          </a:prstGeom>
          <a:solidFill>
            <a:srgbClr val="F5F5F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4"/>
          <p:cNvSpPr/>
          <p:nvPr/>
        </p:nvSpPr>
        <p:spPr>
          <a:xfrm>
            <a:off x="4176289" y="2988225"/>
            <a:ext cx="791400" cy="754200"/>
          </a:xfrm>
          <a:prstGeom prst="roundRect">
            <a:avLst>
              <a:gd name="adj" fmla="val 16667"/>
            </a:avLst>
          </a:prstGeom>
          <a:solidFill>
            <a:srgbClr val="92E3A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4"/>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#263238</a:t>
            </a:r>
            <a:endParaRPr sz="1000">
              <a:solidFill>
                <a:srgbClr val="FFFFFF"/>
              </a:solidFill>
            </a:endParaRPr>
          </a:p>
        </p:txBody>
      </p:sp>
      <p:sp>
        <p:nvSpPr>
          <p:cNvPr id="885" name="Google Shape;885;p74"/>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#f5f5f5</a:t>
            </a:r>
            <a:endParaRPr sz="1000">
              <a:solidFill>
                <a:schemeClr val="dk1"/>
              </a:solidFill>
            </a:endParaRPr>
          </a:p>
        </p:txBody>
      </p:sp>
      <p:sp>
        <p:nvSpPr>
          <p:cNvPr id="886" name="Google Shape;886;p74"/>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#92e3a9</a:t>
            </a:r>
            <a:endParaRPr sz="1000">
              <a:solidFill>
                <a:schemeClr val="dk1"/>
              </a:solidFill>
            </a:endParaRPr>
          </a:p>
        </p:txBody>
      </p:sp>
      <p:sp>
        <p:nvSpPr>
          <p:cNvPr id="887" name="Google Shape;887;p74"/>
          <p:cNvSpPr/>
          <p:nvPr/>
        </p:nvSpPr>
        <p:spPr>
          <a:xfrm>
            <a:off x="5238125" y="2988225"/>
            <a:ext cx="791400" cy="754200"/>
          </a:xfrm>
          <a:prstGeom prst="roundRect">
            <a:avLst>
              <a:gd name="adj" fmla="val 16667"/>
            </a:avLst>
          </a:prstGeom>
          <a:solidFill>
            <a:srgbClr val="C8F1D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4"/>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#c8f1d4</a:t>
            </a:r>
            <a:endParaRPr sz="1000">
              <a:solidFill>
                <a:schemeClr val="dk1"/>
              </a:solidFill>
            </a:endParaRPr>
          </a:p>
        </p:txBody>
      </p:sp>
      <p:sp>
        <p:nvSpPr>
          <p:cNvPr id="889" name="Google Shape;889;p74"/>
          <p:cNvSpPr/>
          <p:nvPr/>
        </p:nvSpPr>
        <p:spPr>
          <a:xfrm>
            <a:off x="6299950" y="2988225"/>
            <a:ext cx="791400" cy="754200"/>
          </a:xfrm>
          <a:prstGeom prst="roundRect">
            <a:avLst>
              <a:gd name="adj" fmla="val 16667"/>
            </a:avLst>
          </a:prstGeom>
          <a:solidFill>
            <a:srgbClr val="455A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4"/>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#455a64</a:t>
            </a:r>
            <a:endParaRPr sz="1000">
              <a:solidFill>
                <a:srgbClr val="FFFFFF"/>
              </a:solidFill>
            </a:endParaRPr>
          </a:p>
        </p:txBody>
      </p:sp>
      <p:sp>
        <p:nvSpPr>
          <p:cNvPr id="891" name="Google Shape;891;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95"/>
        <p:cNvGrpSpPr/>
        <p:nvPr/>
      </p:nvGrpSpPr>
      <p:grpSpPr>
        <a:xfrm>
          <a:off x="0" y="0"/>
          <a:ext cx="0" cy="0"/>
          <a:chOff x="0" y="0"/>
          <a:chExt cx="0" cy="0"/>
        </a:xfrm>
      </p:grpSpPr>
      <p:sp>
        <p:nvSpPr>
          <p:cNvPr id="896" name="Google Shape;896;p7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897" name="Google Shape;897;p7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898" name="Google Shape;898;p7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899" name="Google Shape;899;p7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900" name="Google Shape;900;p7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901" name="Google Shape;901;p7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902" name="Google Shape;902;p7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03" name="Google Shape;903;p7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04" name="Google Shape;904;p7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05" name="Google Shape;905;p7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06" name="Google Shape;906;p7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907" name="Google Shape;907;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11"/>
        <p:cNvGrpSpPr/>
        <p:nvPr/>
      </p:nvGrpSpPr>
      <p:grpSpPr>
        <a:xfrm>
          <a:off x="0" y="0"/>
          <a:ext cx="0" cy="0"/>
          <a:chOff x="0" y="0"/>
          <a:chExt cx="0" cy="0"/>
        </a:xfrm>
      </p:grpSpPr>
      <p:grpSp>
        <p:nvGrpSpPr>
          <p:cNvPr id="912" name="Google Shape;912;p76"/>
          <p:cNvGrpSpPr/>
          <p:nvPr/>
        </p:nvGrpSpPr>
        <p:grpSpPr>
          <a:xfrm>
            <a:off x="5082708" y="3095784"/>
            <a:ext cx="442841" cy="514271"/>
            <a:chOff x="4727025" y="1332775"/>
            <a:chExt cx="59900" cy="69625"/>
          </a:xfrm>
        </p:grpSpPr>
        <p:sp>
          <p:nvSpPr>
            <p:cNvPr id="913" name="Google Shape;913;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76"/>
          <p:cNvGrpSpPr/>
          <p:nvPr/>
        </p:nvGrpSpPr>
        <p:grpSpPr>
          <a:xfrm>
            <a:off x="5758025" y="2343272"/>
            <a:ext cx="500909" cy="500899"/>
            <a:chOff x="4820425" y="1329900"/>
            <a:chExt cx="70175" cy="70350"/>
          </a:xfrm>
        </p:grpSpPr>
        <p:sp>
          <p:nvSpPr>
            <p:cNvPr id="916" name="Google Shape;916;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76"/>
          <p:cNvGrpSpPr/>
          <p:nvPr/>
        </p:nvGrpSpPr>
        <p:grpSpPr>
          <a:xfrm>
            <a:off x="6410648" y="2355062"/>
            <a:ext cx="538135" cy="493119"/>
            <a:chOff x="4903200" y="1331525"/>
            <a:chExt cx="73575" cy="67425"/>
          </a:xfrm>
        </p:grpSpPr>
        <p:sp>
          <p:nvSpPr>
            <p:cNvPr id="921" name="Google Shape;921;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22" name="Google Shape;922;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76"/>
          <p:cNvGrpSpPr/>
          <p:nvPr/>
        </p:nvGrpSpPr>
        <p:grpSpPr>
          <a:xfrm>
            <a:off x="5670599" y="3097040"/>
            <a:ext cx="544563" cy="511895"/>
            <a:chOff x="4815575" y="1416800"/>
            <a:chExt cx="73750" cy="71400"/>
          </a:xfrm>
        </p:grpSpPr>
        <p:sp>
          <p:nvSpPr>
            <p:cNvPr id="924" name="Google Shape;924;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76"/>
          <p:cNvGrpSpPr/>
          <p:nvPr/>
        </p:nvGrpSpPr>
        <p:grpSpPr>
          <a:xfrm>
            <a:off x="6367224" y="3096746"/>
            <a:ext cx="602914" cy="512477"/>
            <a:chOff x="4902475" y="1418875"/>
            <a:chExt cx="74500" cy="63775"/>
          </a:xfrm>
        </p:grpSpPr>
        <p:sp>
          <p:nvSpPr>
            <p:cNvPr id="928" name="Google Shape;928;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76"/>
          <p:cNvGrpSpPr/>
          <p:nvPr/>
        </p:nvGrpSpPr>
        <p:grpSpPr>
          <a:xfrm>
            <a:off x="5783096" y="3835985"/>
            <a:ext cx="515391" cy="525699"/>
            <a:chOff x="4818100" y="1507675"/>
            <a:chExt cx="71225" cy="71625"/>
          </a:xfrm>
        </p:grpSpPr>
        <p:sp>
          <p:nvSpPr>
            <p:cNvPr id="931" name="Google Shape;931;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76"/>
          <p:cNvGrpSpPr/>
          <p:nvPr/>
        </p:nvGrpSpPr>
        <p:grpSpPr>
          <a:xfrm>
            <a:off x="5121199" y="3857517"/>
            <a:ext cx="522956" cy="489869"/>
            <a:chOff x="4721450" y="1509475"/>
            <a:chExt cx="79350" cy="74325"/>
          </a:xfrm>
        </p:grpSpPr>
        <p:sp>
          <p:nvSpPr>
            <p:cNvPr id="936" name="Google Shape;936;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76"/>
          <p:cNvGrpSpPr/>
          <p:nvPr/>
        </p:nvGrpSpPr>
        <p:grpSpPr>
          <a:xfrm>
            <a:off x="6444441" y="3837269"/>
            <a:ext cx="525704" cy="535436"/>
            <a:chOff x="4906800" y="1507500"/>
            <a:chExt cx="70350" cy="71075"/>
          </a:xfrm>
        </p:grpSpPr>
        <p:sp>
          <p:nvSpPr>
            <p:cNvPr id="941" name="Google Shape;941;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76"/>
          <p:cNvGrpSpPr/>
          <p:nvPr/>
        </p:nvGrpSpPr>
        <p:grpSpPr>
          <a:xfrm>
            <a:off x="4477263" y="2343250"/>
            <a:ext cx="508054" cy="508095"/>
            <a:chOff x="3736598" y="2170606"/>
            <a:chExt cx="404889" cy="404889"/>
          </a:xfrm>
        </p:grpSpPr>
        <p:sp>
          <p:nvSpPr>
            <p:cNvPr id="947" name="Google Shape;947;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3765303" y="2343345"/>
            <a:ext cx="575790" cy="507904"/>
            <a:chOff x="3161917" y="2170682"/>
            <a:chExt cx="458870" cy="404737"/>
          </a:xfrm>
        </p:grpSpPr>
        <p:sp>
          <p:nvSpPr>
            <p:cNvPr id="952" name="Google Shape;952;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53" name="Google Shape;953;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76"/>
          <p:cNvGrpSpPr/>
          <p:nvPr/>
        </p:nvGrpSpPr>
        <p:grpSpPr>
          <a:xfrm>
            <a:off x="3792833" y="3103717"/>
            <a:ext cx="520730" cy="498567"/>
            <a:chOff x="3179914" y="2889488"/>
            <a:chExt cx="422876" cy="404911"/>
          </a:xfrm>
        </p:grpSpPr>
        <p:sp>
          <p:nvSpPr>
            <p:cNvPr id="956" name="Google Shape;956;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76"/>
          <p:cNvGrpSpPr/>
          <p:nvPr/>
        </p:nvGrpSpPr>
        <p:grpSpPr>
          <a:xfrm>
            <a:off x="4421513" y="3103677"/>
            <a:ext cx="516145" cy="498648"/>
            <a:chOff x="3729467" y="2889422"/>
            <a:chExt cx="419153" cy="404977"/>
          </a:xfrm>
        </p:grpSpPr>
        <p:sp>
          <p:nvSpPr>
            <p:cNvPr id="963" name="Google Shape;963;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7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76"/>
          <p:cNvGrpSpPr/>
          <p:nvPr/>
        </p:nvGrpSpPr>
        <p:grpSpPr>
          <a:xfrm>
            <a:off x="7141841" y="2550562"/>
            <a:ext cx="166473" cy="141497"/>
            <a:chOff x="4660325" y="1866850"/>
            <a:chExt cx="68350" cy="58100"/>
          </a:xfrm>
        </p:grpSpPr>
        <p:sp>
          <p:nvSpPr>
            <p:cNvPr id="975" name="Google Shape;975;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76"/>
          <p:cNvGrpSpPr/>
          <p:nvPr/>
        </p:nvGrpSpPr>
        <p:grpSpPr>
          <a:xfrm>
            <a:off x="7451186" y="2576286"/>
            <a:ext cx="162515" cy="90049"/>
            <a:chOff x="4791775" y="1877500"/>
            <a:chExt cx="66725" cy="36975"/>
          </a:xfrm>
        </p:grpSpPr>
        <p:sp>
          <p:nvSpPr>
            <p:cNvPr id="978" name="Google Shape;978;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76"/>
          <p:cNvGrpSpPr/>
          <p:nvPr/>
        </p:nvGrpSpPr>
        <p:grpSpPr>
          <a:xfrm>
            <a:off x="7772899" y="2576286"/>
            <a:ext cx="144979" cy="90049"/>
            <a:chOff x="4923925" y="1877500"/>
            <a:chExt cx="59525" cy="36975"/>
          </a:xfrm>
        </p:grpSpPr>
        <p:sp>
          <p:nvSpPr>
            <p:cNvPr id="981" name="Google Shape;981;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76"/>
          <p:cNvGrpSpPr/>
          <p:nvPr/>
        </p:nvGrpSpPr>
        <p:grpSpPr>
          <a:xfrm>
            <a:off x="8067390" y="2558477"/>
            <a:ext cx="141447" cy="125667"/>
            <a:chOff x="5058450" y="1870100"/>
            <a:chExt cx="58075" cy="51600"/>
          </a:xfrm>
        </p:grpSpPr>
        <p:sp>
          <p:nvSpPr>
            <p:cNvPr id="984" name="Google Shape;984;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76"/>
          <p:cNvGrpSpPr/>
          <p:nvPr/>
        </p:nvGrpSpPr>
        <p:grpSpPr>
          <a:xfrm>
            <a:off x="7481905" y="2980885"/>
            <a:ext cx="101077" cy="107645"/>
            <a:chOff x="4811425" y="2065025"/>
            <a:chExt cx="41500" cy="44200"/>
          </a:xfrm>
        </p:grpSpPr>
        <p:sp>
          <p:nvSpPr>
            <p:cNvPr id="987" name="Google Shape;987;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6"/>
          <p:cNvGrpSpPr/>
          <p:nvPr/>
        </p:nvGrpSpPr>
        <p:grpSpPr>
          <a:xfrm>
            <a:off x="7774342" y="2981098"/>
            <a:ext cx="120867" cy="107218"/>
            <a:chOff x="4929875" y="2065025"/>
            <a:chExt cx="49625" cy="44025"/>
          </a:xfrm>
        </p:grpSpPr>
        <p:sp>
          <p:nvSpPr>
            <p:cNvPr id="990" name="Google Shape;990;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76"/>
          <p:cNvGrpSpPr/>
          <p:nvPr/>
        </p:nvGrpSpPr>
        <p:grpSpPr>
          <a:xfrm>
            <a:off x="8103011" y="2984112"/>
            <a:ext cx="70206" cy="101191"/>
            <a:chOff x="5083925" y="2066350"/>
            <a:chExt cx="28825" cy="41550"/>
          </a:xfrm>
        </p:grpSpPr>
        <p:sp>
          <p:nvSpPr>
            <p:cNvPr id="993" name="Google Shape;993;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76"/>
          <p:cNvGrpSpPr/>
          <p:nvPr/>
        </p:nvGrpSpPr>
        <p:grpSpPr>
          <a:xfrm>
            <a:off x="7134565" y="2999759"/>
            <a:ext cx="181026" cy="69896"/>
            <a:chOff x="4659775" y="2072775"/>
            <a:chExt cx="74325" cy="28700"/>
          </a:xfrm>
        </p:grpSpPr>
        <p:sp>
          <p:nvSpPr>
            <p:cNvPr id="996" name="Google Shape;996;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76"/>
          <p:cNvGrpSpPr/>
          <p:nvPr/>
        </p:nvGrpSpPr>
        <p:grpSpPr>
          <a:xfrm>
            <a:off x="8054421" y="2790324"/>
            <a:ext cx="167387" cy="89197"/>
            <a:chOff x="4662475" y="1976500"/>
            <a:chExt cx="68725" cy="36625"/>
          </a:xfrm>
        </p:grpSpPr>
        <p:sp>
          <p:nvSpPr>
            <p:cNvPr id="1000" name="Google Shape;1000;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76"/>
          <p:cNvGrpSpPr/>
          <p:nvPr/>
        </p:nvGrpSpPr>
        <p:grpSpPr>
          <a:xfrm>
            <a:off x="7751326" y="2793764"/>
            <a:ext cx="166899" cy="82317"/>
            <a:chOff x="4920150" y="1977875"/>
            <a:chExt cx="68525" cy="33800"/>
          </a:xfrm>
        </p:grpSpPr>
        <p:sp>
          <p:nvSpPr>
            <p:cNvPr id="1004" name="Google Shape;1004;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76"/>
          <p:cNvGrpSpPr/>
          <p:nvPr/>
        </p:nvGrpSpPr>
        <p:grpSpPr>
          <a:xfrm>
            <a:off x="7162483" y="3197682"/>
            <a:ext cx="125190" cy="127859"/>
            <a:chOff x="4676550" y="2160575"/>
            <a:chExt cx="51400" cy="52500"/>
          </a:xfrm>
        </p:grpSpPr>
        <p:sp>
          <p:nvSpPr>
            <p:cNvPr id="1008" name="Google Shape;1008;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76"/>
          <p:cNvGrpSpPr/>
          <p:nvPr/>
        </p:nvGrpSpPr>
        <p:grpSpPr>
          <a:xfrm>
            <a:off x="7459741" y="3204714"/>
            <a:ext cx="145405" cy="113794"/>
            <a:chOff x="4768325" y="2163475"/>
            <a:chExt cx="59700" cy="46725"/>
          </a:xfrm>
        </p:grpSpPr>
        <p:sp>
          <p:nvSpPr>
            <p:cNvPr id="1012" name="Google Shape;1012;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7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76"/>
          <p:cNvGrpSpPr/>
          <p:nvPr/>
        </p:nvGrpSpPr>
        <p:grpSpPr>
          <a:xfrm>
            <a:off x="7476059" y="3459808"/>
            <a:ext cx="112768" cy="106853"/>
            <a:chOff x="4768575" y="2253950"/>
            <a:chExt cx="46300" cy="43875"/>
          </a:xfrm>
        </p:grpSpPr>
        <p:sp>
          <p:nvSpPr>
            <p:cNvPr id="1021" name="Google Shape;1021;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76"/>
          <p:cNvGrpSpPr/>
          <p:nvPr/>
        </p:nvGrpSpPr>
        <p:grpSpPr>
          <a:xfrm>
            <a:off x="7775682" y="3948834"/>
            <a:ext cx="118187" cy="146246"/>
            <a:chOff x="4960900" y="2433225"/>
            <a:chExt cx="48525" cy="60050"/>
          </a:xfrm>
        </p:grpSpPr>
        <p:sp>
          <p:nvSpPr>
            <p:cNvPr id="1024" name="Google Shape;1024;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76"/>
          <p:cNvGrpSpPr/>
          <p:nvPr/>
        </p:nvGrpSpPr>
        <p:grpSpPr>
          <a:xfrm>
            <a:off x="7464247" y="4212895"/>
            <a:ext cx="136394" cy="143810"/>
            <a:chOff x="4854075" y="2527625"/>
            <a:chExt cx="56000" cy="59050"/>
          </a:xfrm>
        </p:grpSpPr>
        <p:sp>
          <p:nvSpPr>
            <p:cNvPr id="1027" name="Google Shape;1027;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7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2" name="Google Shape;1032;p76"/>
          <p:cNvGrpSpPr/>
          <p:nvPr/>
        </p:nvGrpSpPr>
        <p:grpSpPr>
          <a:xfrm>
            <a:off x="8088458" y="3676639"/>
            <a:ext cx="99312" cy="160797"/>
            <a:chOff x="5059700" y="2334775"/>
            <a:chExt cx="40775" cy="66025"/>
          </a:xfrm>
        </p:grpSpPr>
        <p:sp>
          <p:nvSpPr>
            <p:cNvPr id="1033" name="Google Shape;1033;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76"/>
          <p:cNvGrpSpPr/>
          <p:nvPr/>
        </p:nvGrpSpPr>
        <p:grpSpPr>
          <a:xfrm>
            <a:off x="8045622" y="3941771"/>
            <a:ext cx="184984" cy="160371"/>
            <a:chOff x="5037700" y="2430325"/>
            <a:chExt cx="75950" cy="65850"/>
          </a:xfrm>
        </p:grpSpPr>
        <p:sp>
          <p:nvSpPr>
            <p:cNvPr id="1043" name="Google Shape;1043;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6"/>
          <p:cNvGrpSpPr/>
          <p:nvPr/>
        </p:nvGrpSpPr>
        <p:grpSpPr>
          <a:xfrm>
            <a:off x="7465128" y="3708223"/>
            <a:ext cx="173014" cy="97629"/>
            <a:chOff x="4756975" y="2341800"/>
            <a:chExt cx="91975" cy="51925"/>
          </a:xfrm>
        </p:grpSpPr>
        <p:sp>
          <p:nvSpPr>
            <p:cNvPr id="1046" name="Google Shape;1046;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76"/>
          <p:cNvGrpSpPr/>
          <p:nvPr/>
        </p:nvGrpSpPr>
        <p:grpSpPr>
          <a:xfrm>
            <a:off x="7732065" y="4196920"/>
            <a:ext cx="212497" cy="175761"/>
            <a:chOff x="4943575" y="2516350"/>
            <a:chExt cx="98675" cy="81700"/>
          </a:xfrm>
        </p:grpSpPr>
        <p:sp>
          <p:nvSpPr>
            <p:cNvPr id="1067" name="Google Shape;1067;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76"/>
          <p:cNvGrpSpPr/>
          <p:nvPr/>
        </p:nvGrpSpPr>
        <p:grpSpPr>
          <a:xfrm>
            <a:off x="1990126" y="3423163"/>
            <a:ext cx="965351" cy="134611"/>
            <a:chOff x="4411970" y="2962952"/>
            <a:chExt cx="706544" cy="104212"/>
          </a:xfrm>
        </p:grpSpPr>
        <p:sp>
          <p:nvSpPr>
            <p:cNvPr id="1146" name="Google Shape;1146;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76"/>
          <p:cNvGrpSpPr/>
          <p:nvPr/>
        </p:nvGrpSpPr>
        <p:grpSpPr>
          <a:xfrm>
            <a:off x="1990126" y="3012077"/>
            <a:ext cx="960158" cy="289172"/>
            <a:chOff x="4411970" y="2726085"/>
            <a:chExt cx="643107" cy="193659"/>
          </a:xfrm>
        </p:grpSpPr>
        <p:sp>
          <p:nvSpPr>
            <p:cNvPr id="1151" name="Google Shape;1151;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76"/>
          <p:cNvGrpSpPr/>
          <p:nvPr/>
        </p:nvGrpSpPr>
        <p:grpSpPr>
          <a:xfrm>
            <a:off x="993018" y="3278187"/>
            <a:ext cx="833173" cy="259209"/>
            <a:chOff x="4411970" y="4340222"/>
            <a:chExt cx="779467" cy="242683"/>
          </a:xfrm>
        </p:grpSpPr>
        <p:sp>
          <p:nvSpPr>
            <p:cNvPr id="1155" name="Google Shape;1155;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76"/>
          <p:cNvGrpSpPr/>
          <p:nvPr/>
        </p:nvGrpSpPr>
        <p:grpSpPr>
          <a:xfrm>
            <a:off x="1990126" y="2673933"/>
            <a:ext cx="965160" cy="216230"/>
            <a:chOff x="4411970" y="2468674"/>
            <a:chExt cx="747317" cy="167425"/>
          </a:xfrm>
        </p:grpSpPr>
        <p:sp>
          <p:nvSpPr>
            <p:cNvPr id="1159" name="Google Shape;1159;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76"/>
          <p:cNvGrpSpPr/>
          <p:nvPr/>
        </p:nvGrpSpPr>
        <p:grpSpPr>
          <a:xfrm>
            <a:off x="988873" y="2578650"/>
            <a:ext cx="810451" cy="319148"/>
            <a:chOff x="4411970" y="3686602"/>
            <a:chExt cx="797845" cy="314215"/>
          </a:xfrm>
        </p:grpSpPr>
        <p:sp>
          <p:nvSpPr>
            <p:cNvPr id="1162" name="Google Shape;1162;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7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 name="Google Shape;1168;p76"/>
          <p:cNvGrpSpPr/>
          <p:nvPr/>
        </p:nvGrpSpPr>
        <p:grpSpPr>
          <a:xfrm>
            <a:off x="988970" y="2333174"/>
            <a:ext cx="1970333" cy="208784"/>
            <a:chOff x="6336019" y="3733725"/>
            <a:chExt cx="2566206" cy="351310"/>
          </a:xfrm>
        </p:grpSpPr>
        <p:sp>
          <p:nvSpPr>
            <p:cNvPr id="1169" name="Google Shape;1169;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76"/>
          <p:cNvGrpSpPr/>
          <p:nvPr/>
        </p:nvGrpSpPr>
        <p:grpSpPr>
          <a:xfrm>
            <a:off x="1990126" y="3940729"/>
            <a:ext cx="946551" cy="153200"/>
            <a:chOff x="4404545" y="3301592"/>
            <a:chExt cx="782403" cy="129272"/>
          </a:xfrm>
        </p:grpSpPr>
        <p:sp>
          <p:nvSpPr>
            <p:cNvPr id="1174" name="Google Shape;1174;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76"/>
          <p:cNvGrpSpPr/>
          <p:nvPr/>
        </p:nvGrpSpPr>
        <p:grpSpPr>
          <a:xfrm>
            <a:off x="1990126" y="3679688"/>
            <a:ext cx="962257" cy="139127"/>
            <a:chOff x="4411970" y="3131459"/>
            <a:chExt cx="710520" cy="117397"/>
          </a:xfrm>
        </p:grpSpPr>
        <p:sp>
          <p:nvSpPr>
            <p:cNvPr id="1177" name="Google Shape;1177;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9" name="Google Shape;1179;p7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76"/>
          <p:cNvGrpSpPr/>
          <p:nvPr/>
        </p:nvGrpSpPr>
        <p:grpSpPr>
          <a:xfrm>
            <a:off x="990271" y="3614482"/>
            <a:ext cx="823838" cy="458988"/>
            <a:chOff x="4411970" y="1801825"/>
            <a:chExt cx="734586" cy="409262"/>
          </a:xfrm>
        </p:grpSpPr>
        <p:sp>
          <p:nvSpPr>
            <p:cNvPr id="1181" name="Google Shape;1181;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76"/>
          <p:cNvGrpSpPr/>
          <p:nvPr/>
        </p:nvGrpSpPr>
        <p:grpSpPr>
          <a:xfrm>
            <a:off x="990271" y="4162908"/>
            <a:ext cx="856348" cy="212039"/>
            <a:chOff x="4411970" y="2233974"/>
            <a:chExt cx="763574" cy="189068"/>
          </a:xfrm>
        </p:grpSpPr>
        <p:sp>
          <p:nvSpPr>
            <p:cNvPr id="1184" name="Google Shape;1184;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6"/>
          <p:cNvGrpSpPr/>
          <p:nvPr/>
        </p:nvGrpSpPr>
        <p:grpSpPr>
          <a:xfrm>
            <a:off x="3100467" y="2338244"/>
            <a:ext cx="511602" cy="511602"/>
            <a:chOff x="5681300" y="2527788"/>
            <a:chExt cx="805800" cy="805800"/>
          </a:xfrm>
        </p:grpSpPr>
        <p:sp>
          <p:nvSpPr>
            <p:cNvPr id="1187" name="Google Shape;1187;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76"/>
          <p:cNvGrpSpPr/>
          <p:nvPr/>
        </p:nvGrpSpPr>
        <p:grpSpPr>
          <a:xfrm>
            <a:off x="3097662" y="3104827"/>
            <a:ext cx="513021" cy="512935"/>
            <a:chOff x="4049800" y="640400"/>
            <a:chExt cx="858900" cy="858900"/>
          </a:xfrm>
        </p:grpSpPr>
        <p:sp>
          <p:nvSpPr>
            <p:cNvPr id="1190" name="Google Shape;1190;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76"/>
          <p:cNvGrpSpPr/>
          <p:nvPr/>
        </p:nvGrpSpPr>
        <p:grpSpPr>
          <a:xfrm>
            <a:off x="3014861" y="3756719"/>
            <a:ext cx="686489" cy="686585"/>
            <a:chOff x="5080188" y="927900"/>
            <a:chExt cx="961200" cy="961200"/>
          </a:xfrm>
        </p:grpSpPr>
        <p:sp>
          <p:nvSpPr>
            <p:cNvPr id="1193" name="Google Shape;1193;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6"/>
          <p:cNvGrpSpPr/>
          <p:nvPr/>
        </p:nvGrpSpPr>
        <p:grpSpPr>
          <a:xfrm>
            <a:off x="3798012" y="3849448"/>
            <a:ext cx="510373" cy="510937"/>
            <a:chOff x="7508249" y="1522825"/>
            <a:chExt cx="1326332" cy="1322987"/>
          </a:xfrm>
        </p:grpSpPr>
        <p:sp>
          <p:nvSpPr>
            <p:cNvPr id="1202" name="Google Shape;1202;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76"/>
          <p:cNvGrpSpPr/>
          <p:nvPr/>
        </p:nvGrpSpPr>
        <p:grpSpPr>
          <a:xfrm>
            <a:off x="4489605" y="3850853"/>
            <a:ext cx="492652" cy="503348"/>
            <a:chOff x="6039282" y="1042577"/>
            <a:chExt cx="734315" cy="731929"/>
          </a:xfrm>
        </p:grpSpPr>
        <p:sp>
          <p:nvSpPr>
            <p:cNvPr id="1213" name="Google Shape;1213;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76"/>
          <p:cNvGrpSpPr/>
          <p:nvPr/>
        </p:nvGrpSpPr>
        <p:grpSpPr>
          <a:xfrm>
            <a:off x="5130019" y="2346894"/>
            <a:ext cx="483304" cy="504902"/>
            <a:chOff x="1825800" y="1651625"/>
            <a:chExt cx="568125" cy="591775"/>
          </a:xfrm>
        </p:grpSpPr>
        <p:sp>
          <p:nvSpPr>
            <p:cNvPr id="1235" name="Google Shape;1235;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7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246" name="Google Shape;1246;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250"/>
        <p:cNvGrpSpPr/>
        <p:nvPr/>
      </p:nvGrpSpPr>
      <p:grpSpPr>
        <a:xfrm>
          <a:off x="0" y="0"/>
          <a:ext cx="0" cy="0"/>
          <a:chOff x="0" y="0"/>
          <a:chExt cx="0" cy="0"/>
        </a:xfrm>
      </p:grpSpPr>
      <p:grpSp>
        <p:nvGrpSpPr>
          <p:cNvPr id="1251" name="Google Shape;1251;p77"/>
          <p:cNvGrpSpPr/>
          <p:nvPr/>
        </p:nvGrpSpPr>
        <p:grpSpPr>
          <a:xfrm>
            <a:off x="722058" y="957091"/>
            <a:ext cx="2492868" cy="1379876"/>
            <a:chOff x="2654821" y="2311071"/>
            <a:chExt cx="2279715" cy="1262120"/>
          </a:xfrm>
        </p:grpSpPr>
        <p:grpSp>
          <p:nvGrpSpPr>
            <p:cNvPr id="1252" name="Google Shape;1252;p77"/>
            <p:cNvGrpSpPr/>
            <p:nvPr/>
          </p:nvGrpSpPr>
          <p:grpSpPr>
            <a:xfrm>
              <a:off x="4034269" y="2840745"/>
              <a:ext cx="40212" cy="36437"/>
              <a:chOff x="4293400" y="2574725"/>
              <a:chExt cx="84425" cy="80100"/>
            </a:xfrm>
          </p:grpSpPr>
          <p:sp>
            <p:nvSpPr>
              <p:cNvPr id="1253" name="Google Shape;1253;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54" name="Google Shape;1254;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77"/>
            <p:cNvGrpSpPr/>
            <p:nvPr/>
          </p:nvGrpSpPr>
          <p:grpSpPr>
            <a:xfrm>
              <a:off x="3894606" y="2334874"/>
              <a:ext cx="913198" cy="518984"/>
              <a:chOff x="4000175" y="1462675"/>
              <a:chExt cx="1917275" cy="1140875"/>
            </a:xfrm>
          </p:grpSpPr>
          <p:sp>
            <p:nvSpPr>
              <p:cNvPr id="1256" name="Google Shape;1256;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57" name="Google Shape;1257;p77"/>
              <p:cNvGrpSpPr/>
              <p:nvPr/>
            </p:nvGrpSpPr>
            <p:grpSpPr>
              <a:xfrm>
                <a:off x="4000175" y="1462675"/>
                <a:ext cx="1917275" cy="1140875"/>
                <a:chOff x="4000175" y="1462675"/>
                <a:chExt cx="1917275" cy="1140875"/>
              </a:xfrm>
            </p:grpSpPr>
            <p:sp>
              <p:nvSpPr>
                <p:cNvPr id="1258" name="Google Shape;1258;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59" name="Google Shape;1259;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3" name="Google Shape;1263;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4" name="Google Shape;1264;p77"/>
            <p:cNvGrpSpPr/>
            <p:nvPr/>
          </p:nvGrpSpPr>
          <p:grpSpPr>
            <a:xfrm>
              <a:off x="3875768" y="2846704"/>
              <a:ext cx="44796" cy="47366"/>
              <a:chOff x="3960625" y="2587825"/>
              <a:chExt cx="94050" cy="104125"/>
            </a:xfrm>
          </p:grpSpPr>
          <p:sp>
            <p:nvSpPr>
              <p:cNvPr id="1265" name="Google Shape;1265;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66" name="Google Shape;1266;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77"/>
            <p:cNvGrpSpPr/>
            <p:nvPr/>
          </p:nvGrpSpPr>
          <p:grpSpPr>
            <a:xfrm>
              <a:off x="3782759" y="2807162"/>
              <a:ext cx="82686" cy="85487"/>
              <a:chOff x="3765350" y="2500900"/>
              <a:chExt cx="173600" cy="187925"/>
            </a:xfrm>
          </p:grpSpPr>
          <p:sp>
            <p:nvSpPr>
              <p:cNvPr id="1268" name="Google Shape;1268;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69" name="Google Shape;1269;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77"/>
            <p:cNvGrpSpPr/>
            <p:nvPr/>
          </p:nvGrpSpPr>
          <p:grpSpPr>
            <a:xfrm>
              <a:off x="3775674" y="2798496"/>
              <a:ext cx="40545" cy="23564"/>
              <a:chOff x="3750475" y="2481850"/>
              <a:chExt cx="85125" cy="51800"/>
            </a:xfrm>
          </p:grpSpPr>
          <p:sp>
            <p:nvSpPr>
              <p:cNvPr id="1275" name="Google Shape;1275;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77" name="Google Shape;1277;p77"/>
            <p:cNvGrpSpPr/>
            <p:nvPr/>
          </p:nvGrpSpPr>
          <p:grpSpPr>
            <a:xfrm>
              <a:off x="3716946" y="2776024"/>
              <a:ext cx="81971" cy="76912"/>
              <a:chOff x="3627175" y="2432450"/>
              <a:chExt cx="172100" cy="169075"/>
            </a:xfrm>
          </p:grpSpPr>
          <p:sp>
            <p:nvSpPr>
              <p:cNvPr id="1278" name="Google Shape;1278;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80" name="Google Shape;1280;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81" name="Google Shape;1281;p77"/>
            <p:cNvGrpSpPr/>
            <p:nvPr/>
          </p:nvGrpSpPr>
          <p:grpSpPr>
            <a:xfrm>
              <a:off x="3685682" y="2845624"/>
              <a:ext cx="29311" cy="45055"/>
              <a:chOff x="3561536" y="2585450"/>
              <a:chExt cx="61539" cy="99045"/>
            </a:xfrm>
          </p:grpSpPr>
          <p:sp>
            <p:nvSpPr>
              <p:cNvPr id="1282" name="Google Shape;1282;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84" name="Google Shape;1284;p77"/>
            <p:cNvGrpSpPr/>
            <p:nvPr/>
          </p:nvGrpSpPr>
          <p:grpSpPr>
            <a:xfrm>
              <a:off x="3849905" y="2572252"/>
              <a:ext cx="74339" cy="119559"/>
              <a:chOff x="3906325" y="1984500"/>
              <a:chExt cx="156075" cy="262825"/>
            </a:xfrm>
          </p:grpSpPr>
          <p:sp>
            <p:nvSpPr>
              <p:cNvPr id="1285" name="Google Shape;1285;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86" name="Google Shape;1286;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77"/>
            <p:cNvGrpSpPr/>
            <p:nvPr/>
          </p:nvGrpSpPr>
          <p:grpSpPr>
            <a:xfrm>
              <a:off x="2654821" y="2414345"/>
              <a:ext cx="667570" cy="558731"/>
              <a:chOff x="1397225" y="1637375"/>
              <a:chExt cx="1401575" cy="1228250"/>
            </a:xfrm>
          </p:grpSpPr>
          <p:sp>
            <p:nvSpPr>
              <p:cNvPr id="1288" name="Google Shape;1288;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89" name="Google Shape;1289;p77"/>
              <p:cNvGrpSpPr/>
              <p:nvPr/>
            </p:nvGrpSpPr>
            <p:grpSpPr>
              <a:xfrm>
                <a:off x="1397225" y="1637375"/>
                <a:ext cx="1398775" cy="1228250"/>
                <a:chOff x="1397225" y="1637375"/>
                <a:chExt cx="1398775" cy="1228250"/>
              </a:xfrm>
            </p:grpSpPr>
            <p:sp>
              <p:nvSpPr>
                <p:cNvPr id="1290" name="Google Shape;1290;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2" name="Google Shape;1292;p77"/>
            <p:cNvGrpSpPr/>
            <p:nvPr/>
          </p:nvGrpSpPr>
          <p:grpSpPr>
            <a:xfrm>
              <a:off x="3230417" y="3103734"/>
              <a:ext cx="282982" cy="280332"/>
              <a:chOff x="2605700" y="3152850"/>
              <a:chExt cx="594125" cy="616250"/>
            </a:xfrm>
          </p:grpSpPr>
          <p:sp>
            <p:nvSpPr>
              <p:cNvPr id="1293" name="Google Shape;1293;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94" name="Google Shape;1294;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295" name="Google Shape;1295;p77"/>
            <p:cNvGrpSpPr/>
            <p:nvPr/>
          </p:nvGrpSpPr>
          <p:grpSpPr>
            <a:xfrm>
              <a:off x="3265985" y="3226989"/>
              <a:ext cx="87151" cy="346202"/>
              <a:chOff x="2680375" y="3423800"/>
              <a:chExt cx="182975" cy="761050"/>
            </a:xfrm>
          </p:grpSpPr>
          <p:sp>
            <p:nvSpPr>
              <p:cNvPr id="1296" name="Google Shape;1296;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97" name="Google Shape;1297;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77"/>
            <p:cNvGrpSpPr/>
            <p:nvPr/>
          </p:nvGrpSpPr>
          <p:grpSpPr>
            <a:xfrm>
              <a:off x="3855466" y="3289811"/>
              <a:ext cx="112514" cy="94210"/>
              <a:chOff x="3918000" y="3561900"/>
              <a:chExt cx="236225" cy="207100"/>
            </a:xfrm>
          </p:grpSpPr>
          <p:sp>
            <p:nvSpPr>
              <p:cNvPr id="1299" name="Google Shape;1299;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00" name="Google Shape;1300;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04" name="Google Shape;1304;p77"/>
            <p:cNvGrpSpPr/>
            <p:nvPr/>
          </p:nvGrpSpPr>
          <p:grpSpPr>
            <a:xfrm>
              <a:off x="2905224" y="2311071"/>
              <a:ext cx="596721" cy="528992"/>
              <a:chOff x="1922950" y="1410350"/>
              <a:chExt cx="1252825" cy="1162875"/>
            </a:xfrm>
          </p:grpSpPr>
          <p:sp>
            <p:nvSpPr>
              <p:cNvPr id="1305" name="Google Shape;1305;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21" name="Google Shape;1321;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41" name="Google Shape;1341;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42" name="Google Shape;1342;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77"/>
            <p:cNvGrpSpPr/>
            <p:nvPr/>
          </p:nvGrpSpPr>
          <p:grpSpPr>
            <a:xfrm>
              <a:off x="3280929" y="3294542"/>
              <a:ext cx="109894" cy="272224"/>
              <a:chOff x="2711750" y="3572300"/>
              <a:chExt cx="230725" cy="598425"/>
            </a:xfrm>
          </p:grpSpPr>
          <p:sp>
            <p:nvSpPr>
              <p:cNvPr id="1344" name="Google Shape;1344;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6" name="Google Shape;1346;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77"/>
            <p:cNvGrpSpPr/>
            <p:nvPr/>
          </p:nvGrpSpPr>
          <p:grpSpPr>
            <a:xfrm>
              <a:off x="3790439" y="2408636"/>
              <a:ext cx="73017" cy="75684"/>
              <a:chOff x="3781475" y="1624825"/>
              <a:chExt cx="153300" cy="166375"/>
            </a:xfrm>
          </p:grpSpPr>
          <p:sp>
            <p:nvSpPr>
              <p:cNvPr id="1348" name="Google Shape;1348;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2" name="Google Shape;1352;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77"/>
            <p:cNvGrpSpPr/>
            <p:nvPr/>
          </p:nvGrpSpPr>
          <p:grpSpPr>
            <a:xfrm>
              <a:off x="4403342" y="3107749"/>
              <a:ext cx="316680" cy="101374"/>
              <a:chOff x="5068275" y="3161675"/>
              <a:chExt cx="664875" cy="222850"/>
            </a:xfrm>
          </p:grpSpPr>
          <p:sp>
            <p:nvSpPr>
              <p:cNvPr id="1360" name="Google Shape;1360;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7"/>
            <p:cNvGrpSpPr/>
            <p:nvPr/>
          </p:nvGrpSpPr>
          <p:grpSpPr>
            <a:xfrm>
              <a:off x="3697513" y="2707266"/>
              <a:ext cx="59549" cy="79733"/>
              <a:chOff x="3586375" y="2281300"/>
              <a:chExt cx="125025" cy="175275"/>
            </a:xfrm>
          </p:grpSpPr>
          <p:sp>
            <p:nvSpPr>
              <p:cNvPr id="1394" name="Google Shape;1394;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7"/>
            <p:cNvGrpSpPr/>
            <p:nvPr/>
          </p:nvGrpSpPr>
          <p:grpSpPr>
            <a:xfrm>
              <a:off x="4513224" y="3221724"/>
              <a:ext cx="274563" cy="280321"/>
              <a:chOff x="5298975" y="3412225"/>
              <a:chExt cx="576450" cy="616225"/>
            </a:xfrm>
          </p:grpSpPr>
          <p:sp>
            <p:nvSpPr>
              <p:cNvPr id="1398" name="Google Shape;1398;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99" name="Google Shape;1399;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77"/>
            <p:cNvGrpSpPr/>
            <p:nvPr/>
          </p:nvGrpSpPr>
          <p:grpSpPr>
            <a:xfrm>
              <a:off x="4824403" y="3421846"/>
              <a:ext cx="110132" cy="130647"/>
              <a:chOff x="5952300" y="3852150"/>
              <a:chExt cx="231225" cy="287200"/>
            </a:xfrm>
          </p:grpSpPr>
          <p:sp>
            <p:nvSpPr>
              <p:cNvPr id="1401" name="Google Shape;1401;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 name="Google Shape;1411;p77"/>
            <p:cNvGrpSpPr/>
            <p:nvPr/>
          </p:nvGrpSpPr>
          <p:grpSpPr>
            <a:xfrm>
              <a:off x="4295710" y="3079670"/>
              <a:ext cx="14968" cy="27135"/>
              <a:chOff x="4842300" y="3099950"/>
              <a:chExt cx="31425" cy="59650"/>
            </a:xfrm>
          </p:grpSpPr>
          <p:sp>
            <p:nvSpPr>
              <p:cNvPr id="1412" name="Google Shape;1412;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77"/>
            <p:cNvGrpSpPr/>
            <p:nvPr/>
          </p:nvGrpSpPr>
          <p:grpSpPr>
            <a:xfrm>
              <a:off x="3831056" y="2816010"/>
              <a:ext cx="37378" cy="27612"/>
              <a:chOff x="3866750" y="2520350"/>
              <a:chExt cx="78475" cy="60700"/>
            </a:xfrm>
          </p:grpSpPr>
          <p:sp>
            <p:nvSpPr>
              <p:cNvPr id="1425" name="Google Shape;1425;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9" name="Google Shape;1429;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46" name="Google Shape;1446;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58" name="Google Shape;1458;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77"/>
            <p:cNvGrpSpPr/>
            <p:nvPr/>
          </p:nvGrpSpPr>
          <p:grpSpPr>
            <a:xfrm>
              <a:off x="3632736" y="3051591"/>
              <a:ext cx="63288" cy="45217"/>
              <a:chOff x="3450375" y="3038225"/>
              <a:chExt cx="132875" cy="99400"/>
            </a:xfrm>
          </p:grpSpPr>
          <p:sp>
            <p:nvSpPr>
              <p:cNvPr id="1472" name="Google Shape;1472;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3" name="Google Shape;1483;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93" name="Google Shape;1493;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99" name="Google Shape;1499;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77"/>
          <p:cNvGrpSpPr/>
          <p:nvPr/>
        </p:nvGrpSpPr>
        <p:grpSpPr>
          <a:xfrm>
            <a:off x="3530618" y="1021765"/>
            <a:ext cx="2078182" cy="1366558"/>
            <a:chOff x="235800" y="830650"/>
            <a:chExt cx="6978450" cy="4588844"/>
          </a:xfrm>
        </p:grpSpPr>
        <p:sp>
          <p:nvSpPr>
            <p:cNvPr id="1510" name="Google Shape;1510;p7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77"/>
          <p:cNvGrpSpPr/>
          <p:nvPr/>
        </p:nvGrpSpPr>
        <p:grpSpPr>
          <a:xfrm>
            <a:off x="719115" y="2852867"/>
            <a:ext cx="2622876" cy="1333540"/>
            <a:chOff x="238125" y="1038125"/>
            <a:chExt cx="7146800" cy="3633625"/>
          </a:xfrm>
        </p:grpSpPr>
        <p:sp>
          <p:nvSpPr>
            <p:cNvPr id="1517" name="Google Shape;1517;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77"/>
          <p:cNvGrpSpPr/>
          <p:nvPr/>
        </p:nvGrpSpPr>
        <p:grpSpPr>
          <a:xfrm>
            <a:off x="5834043" y="994977"/>
            <a:ext cx="2590840" cy="1380235"/>
            <a:chOff x="233350" y="949250"/>
            <a:chExt cx="7137300" cy="3802300"/>
          </a:xfrm>
        </p:grpSpPr>
        <p:sp>
          <p:nvSpPr>
            <p:cNvPr id="3090" name="Google Shape;3090;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77"/>
          <p:cNvGrpSpPr/>
          <p:nvPr/>
        </p:nvGrpSpPr>
        <p:grpSpPr>
          <a:xfrm>
            <a:off x="7648472" y="3039750"/>
            <a:ext cx="104231" cy="320340"/>
            <a:chOff x="7564426" y="3224343"/>
            <a:chExt cx="119985" cy="368801"/>
          </a:xfrm>
        </p:grpSpPr>
        <p:sp>
          <p:nvSpPr>
            <p:cNvPr id="3142" name="Google Shape;3142;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4" name="Google Shape;3144;p77"/>
          <p:cNvGrpSpPr/>
          <p:nvPr/>
        </p:nvGrpSpPr>
        <p:grpSpPr>
          <a:xfrm>
            <a:off x="7347961" y="3033852"/>
            <a:ext cx="189489" cy="332132"/>
            <a:chOff x="8370831" y="3202002"/>
            <a:chExt cx="218129" cy="382376"/>
          </a:xfrm>
        </p:grpSpPr>
        <p:sp>
          <p:nvSpPr>
            <p:cNvPr id="3145" name="Google Shape;3145;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77"/>
          <p:cNvGrpSpPr/>
          <p:nvPr/>
        </p:nvGrpSpPr>
        <p:grpSpPr>
          <a:xfrm>
            <a:off x="8071350" y="3444984"/>
            <a:ext cx="309429" cy="267000"/>
            <a:chOff x="6742064" y="3750480"/>
            <a:chExt cx="399315" cy="344560"/>
          </a:xfrm>
        </p:grpSpPr>
        <p:sp>
          <p:nvSpPr>
            <p:cNvPr id="3148" name="Google Shape;3148;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77"/>
          <p:cNvGrpSpPr/>
          <p:nvPr/>
        </p:nvGrpSpPr>
        <p:grpSpPr>
          <a:xfrm>
            <a:off x="7610369" y="3796031"/>
            <a:ext cx="180437" cy="281608"/>
            <a:chOff x="7248525" y="3739696"/>
            <a:chExt cx="230531" cy="359790"/>
          </a:xfrm>
        </p:grpSpPr>
        <p:sp>
          <p:nvSpPr>
            <p:cNvPr id="3151" name="Google Shape;3151;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77"/>
          <p:cNvGrpSpPr/>
          <p:nvPr/>
        </p:nvGrpSpPr>
        <p:grpSpPr>
          <a:xfrm>
            <a:off x="7856288" y="3439255"/>
            <a:ext cx="162896" cy="278710"/>
            <a:chOff x="7601242" y="3729267"/>
            <a:chExt cx="222566" cy="380803"/>
          </a:xfrm>
        </p:grpSpPr>
        <p:sp>
          <p:nvSpPr>
            <p:cNvPr id="3154" name="Google Shape;3154;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6" name="Google Shape;3156;p7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7" name="Google Shape;3157;p77"/>
          <p:cNvGrpSpPr/>
          <p:nvPr/>
        </p:nvGrpSpPr>
        <p:grpSpPr>
          <a:xfrm>
            <a:off x="7345934" y="3440396"/>
            <a:ext cx="193543" cy="275990"/>
            <a:chOff x="8304647" y="3738687"/>
            <a:chExt cx="225076" cy="320956"/>
          </a:xfrm>
        </p:grpSpPr>
        <p:sp>
          <p:nvSpPr>
            <p:cNvPr id="3158" name="Google Shape;3158;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77"/>
          <p:cNvGrpSpPr/>
          <p:nvPr/>
        </p:nvGrpSpPr>
        <p:grpSpPr>
          <a:xfrm>
            <a:off x="7618426" y="3440396"/>
            <a:ext cx="178492" cy="275990"/>
            <a:chOff x="8615101" y="3738687"/>
            <a:chExt cx="207573" cy="320956"/>
          </a:xfrm>
        </p:grpSpPr>
        <p:sp>
          <p:nvSpPr>
            <p:cNvPr id="3162" name="Google Shape;3162;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5" name="Google Shape;3165;p7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6" name="Google Shape;3166;p77"/>
          <p:cNvGrpSpPr/>
          <p:nvPr/>
        </p:nvGrpSpPr>
        <p:grpSpPr>
          <a:xfrm>
            <a:off x="6013131" y="3561884"/>
            <a:ext cx="557670" cy="511283"/>
            <a:chOff x="6015419" y="3716859"/>
            <a:chExt cx="557671" cy="511283"/>
          </a:xfrm>
        </p:grpSpPr>
        <p:sp>
          <p:nvSpPr>
            <p:cNvPr id="3167" name="Google Shape;3167;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8" name="Google Shape;3168;p77"/>
            <p:cNvGrpSpPr/>
            <p:nvPr/>
          </p:nvGrpSpPr>
          <p:grpSpPr>
            <a:xfrm>
              <a:off x="6036094" y="3716980"/>
              <a:ext cx="529860" cy="510468"/>
              <a:chOff x="6036094" y="3716980"/>
              <a:chExt cx="529860" cy="510468"/>
            </a:xfrm>
          </p:grpSpPr>
          <p:sp>
            <p:nvSpPr>
              <p:cNvPr id="3169" name="Google Shape;3169;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9" name="Google Shape;3179;p77"/>
          <p:cNvGrpSpPr/>
          <p:nvPr/>
        </p:nvGrpSpPr>
        <p:grpSpPr>
          <a:xfrm>
            <a:off x="6642016" y="2918653"/>
            <a:ext cx="576302" cy="511871"/>
            <a:chOff x="6644304" y="3073628"/>
            <a:chExt cx="576302" cy="511871"/>
          </a:xfrm>
        </p:grpSpPr>
        <p:sp>
          <p:nvSpPr>
            <p:cNvPr id="3180" name="Google Shape;3180;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1" name="Google Shape;3181;p77"/>
            <p:cNvGrpSpPr/>
            <p:nvPr/>
          </p:nvGrpSpPr>
          <p:grpSpPr>
            <a:xfrm>
              <a:off x="6712169" y="3085440"/>
              <a:ext cx="481622" cy="494913"/>
              <a:chOff x="6712169" y="3085440"/>
              <a:chExt cx="481622" cy="494913"/>
            </a:xfrm>
          </p:grpSpPr>
          <p:sp>
            <p:nvSpPr>
              <p:cNvPr id="3182" name="Google Shape;3182;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7" name="Google Shape;3187;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0" name="Google Shape;3190;p7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1" name="Google Shape;3191;p77"/>
          <p:cNvGrpSpPr/>
          <p:nvPr/>
        </p:nvGrpSpPr>
        <p:grpSpPr>
          <a:xfrm>
            <a:off x="6649867" y="3561648"/>
            <a:ext cx="560631" cy="511352"/>
            <a:chOff x="6652154" y="3716623"/>
            <a:chExt cx="560631" cy="511352"/>
          </a:xfrm>
        </p:grpSpPr>
        <p:sp>
          <p:nvSpPr>
            <p:cNvPr id="3192" name="Google Shape;3192;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3" name="Google Shape;3193;p77"/>
            <p:cNvGrpSpPr/>
            <p:nvPr/>
          </p:nvGrpSpPr>
          <p:grpSpPr>
            <a:xfrm>
              <a:off x="6669657" y="3716715"/>
              <a:ext cx="466779" cy="464290"/>
              <a:chOff x="6669657" y="3716715"/>
              <a:chExt cx="466779" cy="464290"/>
            </a:xfrm>
          </p:grpSpPr>
          <p:sp>
            <p:nvSpPr>
              <p:cNvPr id="3194" name="Google Shape;3194;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7" name="Google Shape;3207;p77"/>
          <p:cNvGrpSpPr/>
          <p:nvPr/>
        </p:nvGrpSpPr>
        <p:grpSpPr>
          <a:xfrm>
            <a:off x="7843958" y="3843056"/>
            <a:ext cx="187557" cy="187557"/>
            <a:chOff x="8565775" y="671075"/>
            <a:chExt cx="441000" cy="441000"/>
          </a:xfrm>
        </p:grpSpPr>
        <p:sp>
          <p:nvSpPr>
            <p:cNvPr id="3208" name="Google Shape;3208;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0" name="Google Shape;3210;p7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2" name="Google Shape;3212;p77"/>
          <p:cNvGrpSpPr/>
          <p:nvPr/>
        </p:nvGrpSpPr>
        <p:grpSpPr>
          <a:xfrm>
            <a:off x="5997813" y="2921275"/>
            <a:ext cx="587871" cy="512373"/>
            <a:chOff x="6000100" y="3076250"/>
            <a:chExt cx="587871" cy="512373"/>
          </a:xfrm>
        </p:grpSpPr>
        <p:sp>
          <p:nvSpPr>
            <p:cNvPr id="3213" name="Google Shape;3213;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4" name="Google Shape;3214;p77"/>
            <p:cNvGrpSpPr/>
            <p:nvPr/>
          </p:nvGrpSpPr>
          <p:grpSpPr>
            <a:xfrm>
              <a:off x="6031360" y="3076713"/>
              <a:ext cx="539107" cy="480965"/>
              <a:chOff x="6031360" y="3076713"/>
              <a:chExt cx="539107" cy="480965"/>
            </a:xfrm>
          </p:grpSpPr>
          <p:sp>
            <p:nvSpPr>
              <p:cNvPr id="3215" name="Google Shape;3215;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2" name="Google Shape;3222;p77"/>
          <p:cNvGrpSpPr/>
          <p:nvPr/>
        </p:nvGrpSpPr>
        <p:grpSpPr>
          <a:xfrm>
            <a:off x="3574273" y="2854307"/>
            <a:ext cx="2241344" cy="1330656"/>
            <a:chOff x="3597785" y="3065882"/>
            <a:chExt cx="2241344" cy="1330656"/>
          </a:xfrm>
        </p:grpSpPr>
        <p:grpSp>
          <p:nvGrpSpPr>
            <p:cNvPr id="3223" name="Google Shape;3223;p77"/>
            <p:cNvGrpSpPr/>
            <p:nvPr/>
          </p:nvGrpSpPr>
          <p:grpSpPr>
            <a:xfrm>
              <a:off x="5296908" y="3937355"/>
              <a:ext cx="143198" cy="32380"/>
              <a:chOff x="5296908" y="3937355"/>
              <a:chExt cx="143198" cy="32380"/>
            </a:xfrm>
          </p:grpSpPr>
          <p:sp>
            <p:nvSpPr>
              <p:cNvPr id="3224" name="Google Shape;3224;p7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5" name="Google Shape;3225;p77"/>
              <p:cNvGrpSpPr/>
              <p:nvPr/>
            </p:nvGrpSpPr>
            <p:grpSpPr>
              <a:xfrm>
                <a:off x="5402331" y="3937355"/>
                <a:ext cx="37776" cy="32380"/>
                <a:chOff x="5402331" y="3937355"/>
                <a:chExt cx="37776" cy="32380"/>
              </a:xfrm>
            </p:grpSpPr>
            <p:sp>
              <p:nvSpPr>
                <p:cNvPr id="3226" name="Google Shape;3226;p7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8" name="Google Shape;3228;p77"/>
              <p:cNvGrpSpPr/>
              <p:nvPr/>
            </p:nvGrpSpPr>
            <p:grpSpPr>
              <a:xfrm>
                <a:off x="5296908" y="3937355"/>
                <a:ext cx="37783" cy="32380"/>
                <a:chOff x="5296908" y="3937355"/>
                <a:chExt cx="37783" cy="32380"/>
              </a:xfrm>
            </p:grpSpPr>
            <p:sp>
              <p:nvSpPr>
                <p:cNvPr id="3229" name="Google Shape;3229;p7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1" name="Google Shape;3231;p77"/>
            <p:cNvGrpSpPr/>
            <p:nvPr/>
          </p:nvGrpSpPr>
          <p:grpSpPr>
            <a:xfrm>
              <a:off x="4724163" y="3119631"/>
              <a:ext cx="120838" cy="84218"/>
              <a:chOff x="4724163" y="3119631"/>
              <a:chExt cx="120838" cy="84218"/>
            </a:xfrm>
          </p:grpSpPr>
          <p:grpSp>
            <p:nvGrpSpPr>
              <p:cNvPr id="3232" name="Google Shape;3232;p77"/>
              <p:cNvGrpSpPr/>
              <p:nvPr/>
            </p:nvGrpSpPr>
            <p:grpSpPr>
              <a:xfrm>
                <a:off x="4746712" y="3132773"/>
                <a:ext cx="86869" cy="56424"/>
                <a:chOff x="4746712" y="3132773"/>
                <a:chExt cx="86869" cy="56424"/>
              </a:xfrm>
            </p:grpSpPr>
            <p:sp>
              <p:nvSpPr>
                <p:cNvPr id="3233" name="Google Shape;3233;p7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77"/>
              <p:cNvGrpSpPr/>
              <p:nvPr/>
            </p:nvGrpSpPr>
            <p:grpSpPr>
              <a:xfrm>
                <a:off x="4773634" y="3143336"/>
                <a:ext cx="37776" cy="32451"/>
                <a:chOff x="4773634" y="3143336"/>
                <a:chExt cx="37776" cy="32451"/>
              </a:xfrm>
            </p:grpSpPr>
            <p:sp>
              <p:nvSpPr>
                <p:cNvPr id="3236" name="Google Shape;3236;p7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8" name="Google Shape;3238;p77"/>
              <p:cNvGrpSpPr/>
              <p:nvPr/>
            </p:nvGrpSpPr>
            <p:grpSpPr>
              <a:xfrm>
                <a:off x="4724163" y="3131248"/>
                <a:ext cx="37776" cy="32459"/>
                <a:chOff x="4724163" y="3131248"/>
                <a:chExt cx="37776" cy="32459"/>
              </a:xfrm>
            </p:grpSpPr>
            <p:sp>
              <p:nvSpPr>
                <p:cNvPr id="3239" name="Google Shape;3239;p7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77"/>
              <p:cNvGrpSpPr/>
              <p:nvPr/>
            </p:nvGrpSpPr>
            <p:grpSpPr>
              <a:xfrm>
                <a:off x="4755081" y="3176054"/>
                <a:ext cx="32357" cy="27795"/>
                <a:chOff x="4755081" y="3176054"/>
                <a:chExt cx="32357" cy="27795"/>
              </a:xfrm>
            </p:grpSpPr>
            <p:sp>
              <p:nvSpPr>
                <p:cNvPr id="3242" name="Google Shape;3242;p7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4" name="Google Shape;3244;p77"/>
              <p:cNvGrpSpPr/>
              <p:nvPr/>
            </p:nvGrpSpPr>
            <p:grpSpPr>
              <a:xfrm>
                <a:off x="4812550" y="3119631"/>
                <a:ext cx="32451" cy="27803"/>
                <a:chOff x="4812550" y="3119631"/>
                <a:chExt cx="32451" cy="27803"/>
              </a:xfrm>
            </p:grpSpPr>
            <p:sp>
              <p:nvSpPr>
                <p:cNvPr id="3245" name="Google Shape;3245;p7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7" name="Google Shape;3247;p77"/>
            <p:cNvGrpSpPr/>
            <p:nvPr/>
          </p:nvGrpSpPr>
          <p:grpSpPr>
            <a:xfrm>
              <a:off x="5382826" y="4027197"/>
              <a:ext cx="268967" cy="250422"/>
              <a:chOff x="5382826" y="4027197"/>
              <a:chExt cx="268967" cy="250422"/>
            </a:xfrm>
          </p:grpSpPr>
          <p:grpSp>
            <p:nvGrpSpPr>
              <p:cNvPr id="3248" name="Google Shape;3248;p77"/>
              <p:cNvGrpSpPr/>
              <p:nvPr/>
            </p:nvGrpSpPr>
            <p:grpSpPr>
              <a:xfrm>
                <a:off x="5405280" y="4042510"/>
                <a:ext cx="237570" cy="218647"/>
                <a:chOff x="5405280" y="4042510"/>
                <a:chExt cx="237570" cy="218647"/>
              </a:xfrm>
            </p:grpSpPr>
            <p:sp>
              <p:nvSpPr>
                <p:cNvPr id="3249" name="Google Shape;3249;p7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77"/>
              <p:cNvGrpSpPr/>
              <p:nvPr/>
            </p:nvGrpSpPr>
            <p:grpSpPr>
              <a:xfrm>
                <a:off x="5382826" y="4125549"/>
                <a:ext cx="37776" cy="32380"/>
                <a:chOff x="5382826" y="4125549"/>
                <a:chExt cx="37776" cy="32380"/>
              </a:xfrm>
            </p:grpSpPr>
            <p:sp>
              <p:nvSpPr>
                <p:cNvPr id="3256" name="Google Shape;3256;p7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8" name="Google Shape;3258;p77"/>
              <p:cNvGrpSpPr/>
              <p:nvPr/>
            </p:nvGrpSpPr>
            <p:grpSpPr>
              <a:xfrm>
                <a:off x="5475680" y="4195587"/>
                <a:ext cx="37783" cy="32364"/>
                <a:chOff x="5475680" y="4195587"/>
                <a:chExt cx="37783" cy="32364"/>
              </a:xfrm>
            </p:grpSpPr>
            <p:sp>
              <p:nvSpPr>
                <p:cNvPr id="3259" name="Google Shape;3259;p7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77"/>
              <p:cNvGrpSpPr/>
              <p:nvPr/>
            </p:nvGrpSpPr>
            <p:grpSpPr>
              <a:xfrm>
                <a:off x="5532575" y="4027197"/>
                <a:ext cx="33308" cy="32262"/>
                <a:chOff x="5532575" y="4027197"/>
                <a:chExt cx="33308" cy="32262"/>
              </a:xfrm>
            </p:grpSpPr>
            <p:sp>
              <p:nvSpPr>
                <p:cNvPr id="3262" name="Google Shape;3262;p7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4" name="Google Shape;3264;p77"/>
              <p:cNvGrpSpPr/>
              <p:nvPr/>
            </p:nvGrpSpPr>
            <p:grpSpPr>
              <a:xfrm>
                <a:off x="5590706" y="4245348"/>
                <a:ext cx="33497" cy="32270"/>
                <a:chOff x="5590706" y="4245348"/>
                <a:chExt cx="33497" cy="32270"/>
              </a:xfrm>
            </p:grpSpPr>
            <p:sp>
              <p:nvSpPr>
                <p:cNvPr id="3265" name="Google Shape;3265;p7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77"/>
              <p:cNvGrpSpPr/>
              <p:nvPr/>
            </p:nvGrpSpPr>
            <p:grpSpPr>
              <a:xfrm>
                <a:off x="5618681" y="4109677"/>
                <a:ext cx="33112" cy="32357"/>
                <a:chOff x="5618681" y="4109677"/>
                <a:chExt cx="33112" cy="32357"/>
              </a:xfrm>
            </p:grpSpPr>
            <p:sp>
              <p:nvSpPr>
                <p:cNvPr id="3268" name="Google Shape;3268;p7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77"/>
              <p:cNvGrpSpPr/>
              <p:nvPr/>
            </p:nvGrpSpPr>
            <p:grpSpPr>
              <a:xfrm>
                <a:off x="5479298" y="4128262"/>
                <a:ext cx="31405" cy="26906"/>
                <a:chOff x="5479298" y="4128262"/>
                <a:chExt cx="31405" cy="26906"/>
              </a:xfrm>
            </p:grpSpPr>
            <p:sp>
              <p:nvSpPr>
                <p:cNvPr id="3271" name="Google Shape;3271;p7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3" name="Google Shape;3273;p77"/>
              <p:cNvGrpSpPr/>
              <p:nvPr/>
            </p:nvGrpSpPr>
            <p:grpSpPr>
              <a:xfrm>
                <a:off x="5582903" y="4180116"/>
                <a:ext cx="31499" cy="26898"/>
                <a:chOff x="5582903" y="4180116"/>
                <a:chExt cx="31499" cy="26898"/>
              </a:xfrm>
            </p:grpSpPr>
            <p:sp>
              <p:nvSpPr>
                <p:cNvPr id="3274" name="Google Shape;3274;p7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6" name="Google Shape;3276;p77"/>
            <p:cNvGrpSpPr/>
            <p:nvPr/>
          </p:nvGrpSpPr>
          <p:grpSpPr>
            <a:xfrm>
              <a:off x="3977681" y="3230323"/>
              <a:ext cx="94584" cy="84085"/>
              <a:chOff x="3977681" y="3230323"/>
              <a:chExt cx="94584" cy="84085"/>
            </a:xfrm>
          </p:grpSpPr>
          <p:grpSp>
            <p:nvGrpSpPr>
              <p:cNvPr id="3277" name="Google Shape;3277;p77"/>
              <p:cNvGrpSpPr/>
              <p:nvPr/>
            </p:nvGrpSpPr>
            <p:grpSpPr>
              <a:xfrm>
                <a:off x="4000135" y="3243041"/>
                <a:ext cx="59570" cy="57186"/>
                <a:chOff x="4000135" y="3243041"/>
                <a:chExt cx="59570" cy="57186"/>
              </a:xfrm>
            </p:grpSpPr>
            <p:sp>
              <p:nvSpPr>
                <p:cNvPr id="3278" name="Google Shape;3278;p7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77"/>
              <p:cNvGrpSpPr/>
              <p:nvPr/>
            </p:nvGrpSpPr>
            <p:grpSpPr>
              <a:xfrm>
                <a:off x="3977681" y="3245872"/>
                <a:ext cx="37783" cy="32380"/>
                <a:chOff x="3977681" y="3245872"/>
                <a:chExt cx="37783" cy="32380"/>
              </a:xfrm>
            </p:grpSpPr>
            <p:sp>
              <p:nvSpPr>
                <p:cNvPr id="3282" name="Google Shape;3282;p7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77"/>
              <p:cNvGrpSpPr/>
              <p:nvPr/>
            </p:nvGrpSpPr>
            <p:grpSpPr>
              <a:xfrm>
                <a:off x="4040860" y="3262672"/>
                <a:ext cx="31405" cy="27001"/>
                <a:chOff x="4040860" y="3262672"/>
                <a:chExt cx="31405" cy="27001"/>
              </a:xfrm>
            </p:grpSpPr>
            <p:sp>
              <p:nvSpPr>
                <p:cNvPr id="3285" name="Google Shape;3285;p7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77"/>
              <p:cNvGrpSpPr/>
              <p:nvPr/>
            </p:nvGrpSpPr>
            <p:grpSpPr>
              <a:xfrm>
                <a:off x="4021072" y="3230323"/>
                <a:ext cx="31397" cy="26906"/>
                <a:chOff x="4021072" y="3230323"/>
                <a:chExt cx="31397" cy="26906"/>
              </a:xfrm>
            </p:grpSpPr>
            <p:sp>
              <p:nvSpPr>
                <p:cNvPr id="3288" name="Google Shape;3288;p7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0" name="Google Shape;3290;p77"/>
              <p:cNvGrpSpPr/>
              <p:nvPr/>
            </p:nvGrpSpPr>
            <p:grpSpPr>
              <a:xfrm>
                <a:off x="4001472" y="3287462"/>
                <a:ext cx="31499" cy="26945"/>
                <a:chOff x="4001472" y="3287462"/>
                <a:chExt cx="31499" cy="26945"/>
              </a:xfrm>
            </p:grpSpPr>
            <p:sp>
              <p:nvSpPr>
                <p:cNvPr id="3291" name="Google Shape;3291;p7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3" name="Google Shape;3293;p77"/>
            <p:cNvGrpSpPr/>
            <p:nvPr/>
          </p:nvGrpSpPr>
          <p:grpSpPr>
            <a:xfrm>
              <a:off x="4084715" y="3258865"/>
              <a:ext cx="184961" cy="137268"/>
              <a:chOff x="4084715" y="3258865"/>
              <a:chExt cx="184961" cy="137268"/>
            </a:xfrm>
          </p:grpSpPr>
          <p:grpSp>
            <p:nvGrpSpPr>
              <p:cNvPr id="3294" name="Google Shape;3294;p77"/>
              <p:cNvGrpSpPr/>
              <p:nvPr/>
            </p:nvGrpSpPr>
            <p:grpSpPr>
              <a:xfrm>
                <a:off x="4107453" y="3271583"/>
                <a:ext cx="153470" cy="110275"/>
                <a:chOff x="4107453" y="3271583"/>
                <a:chExt cx="153470" cy="110275"/>
              </a:xfrm>
            </p:grpSpPr>
            <p:sp>
              <p:nvSpPr>
                <p:cNvPr id="3295" name="Google Shape;3295;p7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9" name="Google Shape;3299;p77"/>
              <p:cNvGrpSpPr/>
              <p:nvPr/>
            </p:nvGrpSpPr>
            <p:grpSpPr>
              <a:xfrm>
                <a:off x="4136947" y="3258865"/>
                <a:ext cx="31499" cy="27001"/>
                <a:chOff x="4136947" y="3258865"/>
                <a:chExt cx="31499" cy="27001"/>
              </a:xfrm>
            </p:grpSpPr>
            <p:sp>
              <p:nvSpPr>
                <p:cNvPr id="3300" name="Google Shape;3300;p7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77"/>
              <p:cNvGrpSpPr/>
              <p:nvPr/>
            </p:nvGrpSpPr>
            <p:grpSpPr>
              <a:xfrm>
                <a:off x="4084715" y="3266478"/>
                <a:ext cx="31468" cy="26898"/>
                <a:chOff x="4084715" y="3266478"/>
                <a:chExt cx="31468" cy="26898"/>
              </a:xfrm>
            </p:grpSpPr>
            <p:sp>
              <p:nvSpPr>
                <p:cNvPr id="3303" name="Google Shape;3303;p7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77"/>
              <p:cNvGrpSpPr/>
              <p:nvPr/>
            </p:nvGrpSpPr>
            <p:grpSpPr>
              <a:xfrm>
                <a:off x="4159213" y="3279849"/>
                <a:ext cx="31405" cy="26945"/>
                <a:chOff x="4159213" y="3279849"/>
                <a:chExt cx="31405" cy="26945"/>
              </a:xfrm>
            </p:grpSpPr>
            <p:sp>
              <p:nvSpPr>
                <p:cNvPr id="3306" name="Google Shape;3306;p7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7"/>
              <p:cNvGrpSpPr/>
              <p:nvPr/>
            </p:nvGrpSpPr>
            <p:grpSpPr>
              <a:xfrm>
                <a:off x="4201550" y="3266502"/>
                <a:ext cx="31405" cy="26883"/>
                <a:chOff x="4201550" y="3266502"/>
                <a:chExt cx="31405" cy="26883"/>
              </a:xfrm>
            </p:grpSpPr>
            <p:sp>
              <p:nvSpPr>
                <p:cNvPr id="3309" name="Google Shape;3309;p7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77"/>
              <p:cNvGrpSpPr/>
              <p:nvPr/>
            </p:nvGrpSpPr>
            <p:grpSpPr>
              <a:xfrm>
                <a:off x="4201550" y="3338278"/>
                <a:ext cx="31405" cy="26930"/>
                <a:chOff x="4201550" y="3338278"/>
                <a:chExt cx="31405" cy="26930"/>
              </a:xfrm>
            </p:grpSpPr>
            <p:sp>
              <p:nvSpPr>
                <p:cNvPr id="3312" name="Google Shape;3312;p7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77"/>
              <p:cNvGrpSpPr/>
              <p:nvPr/>
            </p:nvGrpSpPr>
            <p:grpSpPr>
              <a:xfrm>
                <a:off x="4238272" y="3369132"/>
                <a:ext cx="31405" cy="27001"/>
                <a:chOff x="4238272" y="3369132"/>
                <a:chExt cx="31405" cy="27001"/>
              </a:xfrm>
            </p:grpSpPr>
            <p:sp>
              <p:nvSpPr>
                <p:cNvPr id="3315" name="Google Shape;3315;p7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7" name="Google Shape;3317;p77"/>
            <p:cNvGrpSpPr/>
            <p:nvPr/>
          </p:nvGrpSpPr>
          <p:grpSpPr>
            <a:xfrm>
              <a:off x="4068639" y="3200169"/>
              <a:ext cx="77643" cy="37272"/>
              <a:chOff x="4068639" y="3200169"/>
              <a:chExt cx="77643" cy="37272"/>
            </a:xfrm>
          </p:grpSpPr>
          <p:sp>
            <p:nvSpPr>
              <p:cNvPr id="3318" name="Google Shape;3318;p7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77"/>
              <p:cNvGrpSpPr/>
              <p:nvPr/>
            </p:nvGrpSpPr>
            <p:grpSpPr>
              <a:xfrm>
                <a:off x="4114878" y="3200169"/>
                <a:ext cx="31405" cy="26993"/>
                <a:chOff x="4114878" y="3200169"/>
                <a:chExt cx="31405" cy="26993"/>
              </a:xfrm>
            </p:grpSpPr>
            <p:sp>
              <p:nvSpPr>
                <p:cNvPr id="3320" name="Google Shape;3320;p7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2" name="Google Shape;3322;p77"/>
              <p:cNvGrpSpPr/>
              <p:nvPr/>
            </p:nvGrpSpPr>
            <p:grpSpPr>
              <a:xfrm>
                <a:off x="4068639" y="3210535"/>
                <a:ext cx="31499" cy="26906"/>
                <a:chOff x="4068639" y="3210535"/>
                <a:chExt cx="31499" cy="26906"/>
              </a:xfrm>
            </p:grpSpPr>
            <p:sp>
              <p:nvSpPr>
                <p:cNvPr id="3323" name="Google Shape;3323;p7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5" name="Google Shape;3325;p77"/>
            <p:cNvGrpSpPr/>
            <p:nvPr/>
          </p:nvGrpSpPr>
          <p:grpSpPr>
            <a:xfrm>
              <a:off x="3869702" y="3066935"/>
              <a:ext cx="382664" cy="190294"/>
              <a:chOff x="3869702" y="3066935"/>
              <a:chExt cx="382664" cy="190294"/>
            </a:xfrm>
          </p:grpSpPr>
          <p:grpSp>
            <p:nvGrpSpPr>
              <p:cNvPr id="3326" name="Google Shape;3326;p77"/>
              <p:cNvGrpSpPr/>
              <p:nvPr/>
            </p:nvGrpSpPr>
            <p:grpSpPr>
              <a:xfrm>
                <a:off x="3888633" y="3082351"/>
                <a:ext cx="351172" cy="160698"/>
                <a:chOff x="3888633" y="3082351"/>
                <a:chExt cx="351172" cy="160698"/>
              </a:xfrm>
            </p:grpSpPr>
            <p:sp>
              <p:nvSpPr>
                <p:cNvPr id="3327" name="Google Shape;3327;p7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77"/>
              <p:cNvGrpSpPr/>
              <p:nvPr/>
            </p:nvGrpSpPr>
            <p:grpSpPr>
              <a:xfrm>
                <a:off x="4143703" y="3066935"/>
                <a:ext cx="37783" cy="32357"/>
                <a:chOff x="4143703" y="3066935"/>
                <a:chExt cx="37783" cy="32357"/>
              </a:xfrm>
            </p:grpSpPr>
            <p:sp>
              <p:nvSpPr>
                <p:cNvPr id="3334" name="Google Shape;3334;p7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77"/>
              <p:cNvGrpSpPr/>
              <p:nvPr/>
            </p:nvGrpSpPr>
            <p:grpSpPr>
              <a:xfrm>
                <a:off x="4044565" y="3103563"/>
                <a:ext cx="37783" cy="32451"/>
                <a:chOff x="4044565" y="3103563"/>
                <a:chExt cx="37783" cy="32451"/>
              </a:xfrm>
            </p:grpSpPr>
            <p:sp>
              <p:nvSpPr>
                <p:cNvPr id="3337" name="Google Shape;3337;p7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77"/>
              <p:cNvGrpSpPr/>
              <p:nvPr/>
            </p:nvGrpSpPr>
            <p:grpSpPr>
              <a:xfrm>
                <a:off x="4017454" y="3188237"/>
                <a:ext cx="37776" cy="32357"/>
                <a:chOff x="4017454" y="3188237"/>
                <a:chExt cx="37776" cy="32357"/>
              </a:xfrm>
            </p:grpSpPr>
            <p:sp>
              <p:nvSpPr>
                <p:cNvPr id="3340" name="Google Shape;3340;p7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77"/>
              <p:cNvGrpSpPr/>
              <p:nvPr/>
            </p:nvGrpSpPr>
            <p:grpSpPr>
              <a:xfrm>
                <a:off x="3921548" y="3157509"/>
                <a:ext cx="37783" cy="32357"/>
                <a:chOff x="3921548" y="3157509"/>
                <a:chExt cx="37783" cy="32357"/>
              </a:xfrm>
            </p:grpSpPr>
            <p:sp>
              <p:nvSpPr>
                <p:cNvPr id="3343" name="Google Shape;3343;p7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77"/>
              <p:cNvGrpSpPr/>
              <p:nvPr/>
            </p:nvGrpSpPr>
            <p:grpSpPr>
              <a:xfrm>
                <a:off x="3939056" y="3211620"/>
                <a:ext cx="37783" cy="32380"/>
                <a:chOff x="3939056" y="3211620"/>
                <a:chExt cx="37783" cy="32380"/>
              </a:xfrm>
            </p:grpSpPr>
            <p:sp>
              <p:nvSpPr>
                <p:cNvPr id="3346" name="Google Shape;3346;p7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77"/>
              <p:cNvGrpSpPr/>
              <p:nvPr/>
            </p:nvGrpSpPr>
            <p:grpSpPr>
              <a:xfrm>
                <a:off x="4176240" y="3136965"/>
                <a:ext cx="31405" cy="26930"/>
                <a:chOff x="4176240" y="3136965"/>
                <a:chExt cx="31405" cy="26930"/>
              </a:xfrm>
            </p:grpSpPr>
            <p:sp>
              <p:nvSpPr>
                <p:cNvPr id="3349" name="Google Shape;3349;p7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77"/>
              <p:cNvGrpSpPr/>
              <p:nvPr/>
            </p:nvGrpSpPr>
            <p:grpSpPr>
              <a:xfrm>
                <a:off x="4133148" y="3152593"/>
                <a:ext cx="31499" cy="27001"/>
                <a:chOff x="4133148" y="3152593"/>
                <a:chExt cx="31499" cy="27001"/>
              </a:xfrm>
            </p:grpSpPr>
            <p:sp>
              <p:nvSpPr>
                <p:cNvPr id="3352" name="Google Shape;3352;p7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77"/>
              <p:cNvGrpSpPr/>
              <p:nvPr/>
            </p:nvGrpSpPr>
            <p:grpSpPr>
              <a:xfrm>
                <a:off x="4220866" y="3073534"/>
                <a:ext cx="31499" cy="26898"/>
                <a:chOff x="4220866" y="3073534"/>
                <a:chExt cx="31499" cy="26898"/>
              </a:xfrm>
            </p:grpSpPr>
            <p:sp>
              <p:nvSpPr>
                <p:cNvPr id="3355" name="Google Shape;3355;p7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77"/>
              <p:cNvGrpSpPr/>
              <p:nvPr/>
            </p:nvGrpSpPr>
            <p:grpSpPr>
              <a:xfrm>
                <a:off x="3869702" y="3230323"/>
                <a:ext cx="31499" cy="26906"/>
                <a:chOff x="3869702" y="3230323"/>
                <a:chExt cx="31499" cy="26906"/>
              </a:xfrm>
            </p:grpSpPr>
            <p:sp>
              <p:nvSpPr>
                <p:cNvPr id="3358" name="Google Shape;3358;p7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0" name="Google Shape;3360;p77"/>
            <p:cNvGrpSpPr/>
            <p:nvPr/>
          </p:nvGrpSpPr>
          <p:grpSpPr>
            <a:xfrm>
              <a:off x="4271383" y="3065882"/>
              <a:ext cx="304556" cy="341663"/>
              <a:chOff x="4271383" y="3065882"/>
              <a:chExt cx="304556" cy="341663"/>
            </a:xfrm>
          </p:grpSpPr>
          <p:grpSp>
            <p:nvGrpSpPr>
              <p:cNvPr id="3361" name="Google Shape;3361;p77"/>
              <p:cNvGrpSpPr/>
              <p:nvPr/>
            </p:nvGrpSpPr>
            <p:grpSpPr>
              <a:xfrm>
                <a:off x="4293838" y="3078639"/>
                <a:ext cx="269353" cy="311973"/>
                <a:chOff x="4293838" y="3078639"/>
                <a:chExt cx="269353" cy="311973"/>
              </a:xfrm>
            </p:grpSpPr>
            <p:sp>
              <p:nvSpPr>
                <p:cNvPr id="3362" name="Google Shape;3362;p7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77"/>
              <p:cNvGrpSpPr/>
              <p:nvPr/>
            </p:nvGrpSpPr>
            <p:grpSpPr>
              <a:xfrm>
                <a:off x="4538164" y="3342061"/>
                <a:ext cx="37776" cy="32380"/>
                <a:chOff x="4538164" y="3342061"/>
                <a:chExt cx="37776" cy="32380"/>
              </a:xfrm>
            </p:grpSpPr>
            <p:sp>
              <p:nvSpPr>
                <p:cNvPr id="3380" name="Google Shape;3380;p7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2" name="Google Shape;3382;p77"/>
              <p:cNvGrpSpPr/>
              <p:nvPr/>
            </p:nvGrpSpPr>
            <p:grpSpPr>
              <a:xfrm>
                <a:off x="4271383" y="3194742"/>
                <a:ext cx="37783" cy="32420"/>
                <a:chOff x="4271383" y="3194742"/>
                <a:chExt cx="37783" cy="32420"/>
              </a:xfrm>
            </p:grpSpPr>
            <p:sp>
              <p:nvSpPr>
                <p:cNvPr id="3383" name="Google Shape;3383;p7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77"/>
              <p:cNvGrpSpPr/>
              <p:nvPr/>
            </p:nvGrpSpPr>
            <p:grpSpPr>
              <a:xfrm>
                <a:off x="4284416" y="3084058"/>
                <a:ext cx="37783" cy="32357"/>
                <a:chOff x="4284416" y="3084058"/>
                <a:chExt cx="37783" cy="32357"/>
              </a:xfrm>
            </p:grpSpPr>
            <p:sp>
              <p:nvSpPr>
                <p:cNvPr id="3386" name="Google Shape;3386;p7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77"/>
              <p:cNvGrpSpPr/>
              <p:nvPr/>
            </p:nvGrpSpPr>
            <p:grpSpPr>
              <a:xfrm>
                <a:off x="4478697" y="3297561"/>
                <a:ext cx="37776" cy="32451"/>
                <a:chOff x="4478697" y="3297561"/>
                <a:chExt cx="37776" cy="32451"/>
              </a:xfrm>
            </p:grpSpPr>
            <p:sp>
              <p:nvSpPr>
                <p:cNvPr id="3389" name="Google Shape;3389;p7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1" name="Google Shape;3391;p77"/>
              <p:cNvGrpSpPr/>
              <p:nvPr/>
            </p:nvGrpSpPr>
            <p:grpSpPr>
              <a:xfrm>
                <a:off x="4411813" y="3331711"/>
                <a:ext cx="37776" cy="32451"/>
                <a:chOff x="4411813" y="3331711"/>
                <a:chExt cx="37776" cy="32451"/>
              </a:xfrm>
            </p:grpSpPr>
            <p:sp>
              <p:nvSpPr>
                <p:cNvPr id="3392" name="Google Shape;3392;p7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4" name="Google Shape;3394;p77"/>
              <p:cNvGrpSpPr/>
              <p:nvPr/>
            </p:nvGrpSpPr>
            <p:grpSpPr>
              <a:xfrm>
                <a:off x="4337984" y="3375188"/>
                <a:ext cx="37776" cy="32357"/>
                <a:chOff x="4337984" y="3375188"/>
                <a:chExt cx="37776" cy="32357"/>
              </a:xfrm>
            </p:grpSpPr>
            <p:sp>
              <p:nvSpPr>
                <p:cNvPr id="3395" name="Google Shape;3395;p7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7"/>
              <p:cNvGrpSpPr/>
              <p:nvPr/>
            </p:nvGrpSpPr>
            <p:grpSpPr>
              <a:xfrm>
                <a:off x="4494867" y="3090530"/>
                <a:ext cx="37878" cy="32451"/>
                <a:chOff x="4494867" y="3090530"/>
                <a:chExt cx="37878" cy="32451"/>
              </a:xfrm>
            </p:grpSpPr>
            <p:sp>
              <p:nvSpPr>
                <p:cNvPr id="3398" name="Google Shape;3398;p7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0" name="Google Shape;3400;p77"/>
              <p:cNvGrpSpPr/>
              <p:nvPr/>
            </p:nvGrpSpPr>
            <p:grpSpPr>
              <a:xfrm>
                <a:off x="4525124" y="3207774"/>
                <a:ext cx="37783" cy="32420"/>
                <a:chOff x="4525124" y="3207774"/>
                <a:chExt cx="37783" cy="32420"/>
              </a:xfrm>
            </p:grpSpPr>
            <p:sp>
              <p:nvSpPr>
                <p:cNvPr id="3401" name="Google Shape;3401;p7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77"/>
              <p:cNvGrpSpPr/>
              <p:nvPr/>
            </p:nvGrpSpPr>
            <p:grpSpPr>
              <a:xfrm>
                <a:off x="4440544" y="3176479"/>
                <a:ext cx="31499" cy="26898"/>
                <a:chOff x="4440544" y="3176479"/>
                <a:chExt cx="31499" cy="26898"/>
              </a:xfrm>
            </p:grpSpPr>
            <p:sp>
              <p:nvSpPr>
                <p:cNvPr id="3404" name="Google Shape;3404;p7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77"/>
              <p:cNvGrpSpPr/>
              <p:nvPr/>
            </p:nvGrpSpPr>
            <p:grpSpPr>
              <a:xfrm>
                <a:off x="4350545" y="3156400"/>
                <a:ext cx="31405" cy="27001"/>
                <a:chOff x="4350545" y="3156400"/>
                <a:chExt cx="31405" cy="27001"/>
              </a:xfrm>
            </p:grpSpPr>
            <p:sp>
              <p:nvSpPr>
                <p:cNvPr id="3407" name="Google Shape;3407;p7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9" name="Google Shape;3409;p77"/>
              <p:cNvGrpSpPr/>
              <p:nvPr/>
            </p:nvGrpSpPr>
            <p:grpSpPr>
              <a:xfrm>
                <a:off x="4376703" y="3255058"/>
                <a:ext cx="31405" cy="27001"/>
                <a:chOff x="4376703" y="3255058"/>
                <a:chExt cx="31405" cy="27001"/>
              </a:xfrm>
            </p:grpSpPr>
            <p:sp>
              <p:nvSpPr>
                <p:cNvPr id="3410" name="Google Shape;3410;p7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2" name="Google Shape;3412;p77"/>
              <p:cNvGrpSpPr/>
              <p:nvPr/>
            </p:nvGrpSpPr>
            <p:grpSpPr>
              <a:xfrm>
                <a:off x="4331322" y="3283656"/>
                <a:ext cx="31405" cy="26945"/>
                <a:chOff x="4331322" y="3283656"/>
                <a:chExt cx="31405" cy="26945"/>
              </a:xfrm>
            </p:grpSpPr>
            <p:sp>
              <p:nvSpPr>
                <p:cNvPr id="3413" name="Google Shape;3413;p7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77"/>
              <p:cNvGrpSpPr/>
              <p:nvPr/>
            </p:nvGrpSpPr>
            <p:grpSpPr>
              <a:xfrm>
                <a:off x="4380510" y="3065882"/>
                <a:ext cx="31405" cy="26938"/>
                <a:chOff x="4380510" y="3065882"/>
                <a:chExt cx="31405" cy="26938"/>
              </a:xfrm>
            </p:grpSpPr>
            <p:sp>
              <p:nvSpPr>
                <p:cNvPr id="3416" name="Google Shape;3416;p7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8" name="Google Shape;3418;p77"/>
            <p:cNvGrpSpPr/>
            <p:nvPr/>
          </p:nvGrpSpPr>
          <p:grpSpPr>
            <a:xfrm>
              <a:off x="4558998" y="3188237"/>
              <a:ext cx="1280131" cy="1052746"/>
              <a:chOff x="4558998" y="3188237"/>
              <a:chExt cx="1280131" cy="1052746"/>
            </a:xfrm>
          </p:grpSpPr>
          <p:sp>
            <p:nvSpPr>
              <p:cNvPr id="3419" name="Google Shape;3419;p7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0" name="Google Shape;3420;p77"/>
              <p:cNvGrpSpPr/>
              <p:nvPr/>
            </p:nvGrpSpPr>
            <p:grpSpPr>
              <a:xfrm>
                <a:off x="4579164" y="3203653"/>
                <a:ext cx="1244833" cy="1020397"/>
                <a:chOff x="4579164" y="3203653"/>
                <a:chExt cx="1244833" cy="1020397"/>
              </a:xfrm>
            </p:grpSpPr>
            <p:sp>
              <p:nvSpPr>
                <p:cNvPr id="3421" name="Google Shape;3421;p7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3" name="Google Shape;3423;p77"/>
                <p:cNvGrpSpPr/>
                <p:nvPr/>
              </p:nvGrpSpPr>
              <p:grpSpPr>
                <a:xfrm>
                  <a:off x="4579164" y="3203653"/>
                  <a:ext cx="1244833" cy="1020397"/>
                  <a:chOff x="4579164" y="3203653"/>
                  <a:chExt cx="1244833" cy="1020397"/>
                </a:xfrm>
              </p:grpSpPr>
              <p:sp>
                <p:nvSpPr>
                  <p:cNvPr id="3424" name="Google Shape;3424;p7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6" name="Google Shape;3426;p77"/>
                  <p:cNvGrpSpPr/>
                  <p:nvPr/>
                </p:nvGrpSpPr>
                <p:grpSpPr>
                  <a:xfrm>
                    <a:off x="4579164" y="3203653"/>
                    <a:ext cx="1244833" cy="1020397"/>
                    <a:chOff x="4579164" y="3203653"/>
                    <a:chExt cx="1244833" cy="1020397"/>
                  </a:xfrm>
                </p:grpSpPr>
                <p:sp>
                  <p:nvSpPr>
                    <p:cNvPr id="3427" name="Google Shape;3427;p7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77"/>
                    <p:cNvGrpSpPr/>
                    <p:nvPr/>
                  </p:nvGrpSpPr>
                  <p:grpSpPr>
                    <a:xfrm>
                      <a:off x="4579164" y="3203653"/>
                      <a:ext cx="1244833" cy="1020397"/>
                      <a:chOff x="4579164" y="3203653"/>
                      <a:chExt cx="1244833" cy="1020397"/>
                    </a:xfrm>
                  </p:grpSpPr>
                  <p:sp>
                    <p:nvSpPr>
                      <p:cNvPr id="3436" name="Google Shape;3436;p7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0" name="Google Shape;3450;p77"/>
                      <p:cNvGrpSpPr/>
                      <p:nvPr/>
                    </p:nvGrpSpPr>
                    <p:grpSpPr>
                      <a:xfrm>
                        <a:off x="4579164" y="3203653"/>
                        <a:ext cx="1244833" cy="1020397"/>
                        <a:chOff x="4579164" y="3203653"/>
                        <a:chExt cx="1244833" cy="1020397"/>
                      </a:xfrm>
                    </p:grpSpPr>
                    <p:sp>
                      <p:nvSpPr>
                        <p:cNvPr id="3451" name="Google Shape;3451;p7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5" name="Google Shape;3475;p77"/>
                        <p:cNvGrpSpPr/>
                        <p:nvPr/>
                      </p:nvGrpSpPr>
                      <p:grpSpPr>
                        <a:xfrm>
                          <a:off x="4579164" y="3203653"/>
                          <a:ext cx="1244833" cy="1020397"/>
                          <a:chOff x="4579164" y="3203653"/>
                          <a:chExt cx="1244833" cy="1020397"/>
                        </a:xfrm>
                      </p:grpSpPr>
                      <p:sp>
                        <p:nvSpPr>
                          <p:cNvPr id="3476" name="Google Shape;3476;p7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77"/>
                          <p:cNvGrpSpPr/>
                          <p:nvPr/>
                        </p:nvGrpSpPr>
                        <p:grpSpPr>
                          <a:xfrm>
                            <a:off x="4579164" y="3203653"/>
                            <a:ext cx="1244833" cy="1020397"/>
                            <a:chOff x="4579164" y="3203653"/>
                            <a:chExt cx="1244833" cy="1020397"/>
                          </a:xfrm>
                        </p:grpSpPr>
                        <p:sp>
                          <p:nvSpPr>
                            <p:cNvPr id="3478" name="Google Shape;3478;p7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5" name="Google Shape;3485;p77"/>
                            <p:cNvGrpSpPr/>
                            <p:nvPr/>
                          </p:nvGrpSpPr>
                          <p:grpSpPr>
                            <a:xfrm>
                              <a:off x="4579164" y="3203653"/>
                              <a:ext cx="1244833" cy="1020397"/>
                              <a:chOff x="4579164" y="3203653"/>
                              <a:chExt cx="1244833" cy="1020397"/>
                            </a:xfrm>
                          </p:grpSpPr>
                          <p:sp>
                            <p:nvSpPr>
                              <p:cNvPr id="3486" name="Google Shape;3486;p7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9" name="Google Shape;3499;p77"/>
                              <p:cNvGrpSpPr/>
                              <p:nvPr/>
                            </p:nvGrpSpPr>
                            <p:grpSpPr>
                              <a:xfrm>
                                <a:off x="4579164" y="3203653"/>
                                <a:ext cx="1244833" cy="1020397"/>
                                <a:chOff x="4579164" y="3203653"/>
                                <a:chExt cx="1244833" cy="1020397"/>
                              </a:xfrm>
                            </p:grpSpPr>
                            <p:sp>
                              <p:nvSpPr>
                                <p:cNvPr id="3500" name="Google Shape;3500;p7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3507;p77"/>
                                <p:cNvGrpSpPr/>
                                <p:nvPr/>
                              </p:nvGrpSpPr>
                              <p:grpSpPr>
                                <a:xfrm>
                                  <a:off x="4579164" y="3203653"/>
                                  <a:ext cx="1244833" cy="1020397"/>
                                  <a:chOff x="4579164" y="3203653"/>
                                  <a:chExt cx="1244833" cy="1020397"/>
                                </a:xfrm>
                              </p:grpSpPr>
                              <p:sp>
                                <p:nvSpPr>
                                  <p:cNvPr id="3508" name="Google Shape;3508;p7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77"/>
                                  <p:cNvGrpSpPr/>
                                  <p:nvPr/>
                                </p:nvGrpSpPr>
                                <p:grpSpPr>
                                  <a:xfrm>
                                    <a:off x="4579164" y="3203653"/>
                                    <a:ext cx="1244833" cy="1020397"/>
                                    <a:chOff x="4579164" y="3203653"/>
                                    <a:chExt cx="1244833" cy="1020397"/>
                                  </a:xfrm>
                                </p:grpSpPr>
                                <p:sp>
                                  <p:nvSpPr>
                                    <p:cNvPr id="3514" name="Google Shape;3514;p7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518" name="Google Shape;3518;p7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21" name="Google Shape;3521;p7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22" name="Google Shape;3522;p77"/>
              <p:cNvGrpSpPr/>
              <p:nvPr/>
            </p:nvGrpSpPr>
            <p:grpSpPr>
              <a:xfrm>
                <a:off x="4595437" y="3598775"/>
                <a:ext cx="37776" cy="32451"/>
                <a:chOff x="4595437" y="3598775"/>
                <a:chExt cx="37776" cy="32451"/>
              </a:xfrm>
            </p:grpSpPr>
            <p:sp>
              <p:nvSpPr>
                <p:cNvPr id="3523" name="Google Shape;3523;p7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77"/>
              <p:cNvGrpSpPr/>
              <p:nvPr/>
            </p:nvGrpSpPr>
            <p:grpSpPr>
              <a:xfrm>
                <a:off x="4641864" y="3524443"/>
                <a:ext cx="37776" cy="32380"/>
                <a:chOff x="4641864" y="3524443"/>
                <a:chExt cx="37776" cy="32380"/>
              </a:xfrm>
            </p:grpSpPr>
            <p:sp>
              <p:nvSpPr>
                <p:cNvPr id="3526" name="Google Shape;3526;p7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77"/>
              <p:cNvGrpSpPr/>
              <p:nvPr/>
            </p:nvGrpSpPr>
            <p:grpSpPr>
              <a:xfrm>
                <a:off x="4648431" y="3893901"/>
                <a:ext cx="37776" cy="32357"/>
                <a:chOff x="4648431" y="3893901"/>
                <a:chExt cx="37776" cy="32357"/>
              </a:xfrm>
            </p:grpSpPr>
            <p:sp>
              <p:nvSpPr>
                <p:cNvPr id="3529" name="Google Shape;3529;p7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77"/>
              <p:cNvGrpSpPr/>
              <p:nvPr/>
            </p:nvGrpSpPr>
            <p:grpSpPr>
              <a:xfrm>
                <a:off x="4567752" y="3722908"/>
                <a:ext cx="37870" cy="32380"/>
                <a:chOff x="4567752" y="3722908"/>
                <a:chExt cx="37870" cy="32380"/>
              </a:xfrm>
            </p:grpSpPr>
            <p:sp>
              <p:nvSpPr>
                <p:cNvPr id="3532" name="Google Shape;3532;p7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77"/>
              <p:cNvGrpSpPr/>
              <p:nvPr/>
            </p:nvGrpSpPr>
            <p:grpSpPr>
              <a:xfrm>
                <a:off x="4617506" y="3652052"/>
                <a:ext cx="37783" cy="32357"/>
                <a:chOff x="4617506" y="3652052"/>
                <a:chExt cx="37783" cy="32357"/>
              </a:xfrm>
            </p:grpSpPr>
            <p:sp>
              <p:nvSpPr>
                <p:cNvPr id="3535" name="Google Shape;3535;p7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77"/>
              <p:cNvGrpSpPr/>
              <p:nvPr/>
            </p:nvGrpSpPr>
            <p:grpSpPr>
              <a:xfrm>
                <a:off x="4739005" y="3554149"/>
                <a:ext cx="37870" cy="32357"/>
                <a:chOff x="4739005" y="3554149"/>
                <a:chExt cx="37870" cy="32357"/>
              </a:xfrm>
            </p:grpSpPr>
            <p:sp>
              <p:nvSpPr>
                <p:cNvPr id="3538" name="Google Shape;3538;p7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77"/>
              <p:cNvGrpSpPr/>
              <p:nvPr/>
            </p:nvGrpSpPr>
            <p:grpSpPr>
              <a:xfrm>
                <a:off x="4806557" y="3630258"/>
                <a:ext cx="37776" cy="32364"/>
                <a:chOff x="4806557" y="3630258"/>
                <a:chExt cx="37776" cy="32364"/>
              </a:xfrm>
            </p:grpSpPr>
            <p:sp>
              <p:nvSpPr>
                <p:cNvPr id="3541" name="Google Shape;3541;p7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77"/>
              <p:cNvGrpSpPr/>
              <p:nvPr/>
            </p:nvGrpSpPr>
            <p:grpSpPr>
              <a:xfrm>
                <a:off x="4737007" y="4004357"/>
                <a:ext cx="37870" cy="32357"/>
                <a:chOff x="4737007" y="4004357"/>
                <a:chExt cx="37870" cy="32357"/>
              </a:xfrm>
            </p:grpSpPr>
            <p:sp>
              <p:nvSpPr>
                <p:cNvPr id="3544" name="Google Shape;3544;p7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77"/>
              <p:cNvGrpSpPr/>
              <p:nvPr/>
            </p:nvGrpSpPr>
            <p:grpSpPr>
              <a:xfrm>
                <a:off x="4773634" y="4208627"/>
                <a:ext cx="37776" cy="32357"/>
                <a:chOff x="4773634" y="4208627"/>
                <a:chExt cx="37776" cy="32357"/>
              </a:xfrm>
            </p:grpSpPr>
            <p:sp>
              <p:nvSpPr>
                <p:cNvPr id="3547" name="Google Shape;3547;p7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77"/>
              <p:cNvGrpSpPr/>
              <p:nvPr/>
            </p:nvGrpSpPr>
            <p:grpSpPr>
              <a:xfrm>
                <a:off x="4888282" y="4074764"/>
                <a:ext cx="37776" cy="32451"/>
                <a:chOff x="4888282" y="4074764"/>
                <a:chExt cx="37776" cy="32451"/>
              </a:xfrm>
            </p:grpSpPr>
            <p:sp>
              <p:nvSpPr>
                <p:cNvPr id="3550" name="Google Shape;3550;p7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77"/>
              <p:cNvGrpSpPr/>
              <p:nvPr/>
            </p:nvGrpSpPr>
            <p:grpSpPr>
              <a:xfrm>
                <a:off x="4901315" y="3804271"/>
                <a:ext cx="37776" cy="32364"/>
                <a:chOff x="4901315" y="3804271"/>
                <a:chExt cx="37776" cy="32364"/>
              </a:xfrm>
            </p:grpSpPr>
            <p:sp>
              <p:nvSpPr>
                <p:cNvPr id="3553" name="Google Shape;3553;p7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77"/>
              <p:cNvGrpSpPr/>
              <p:nvPr/>
            </p:nvGrpSpPr>
            <p:grpSpPr>
              <a:xfrm>
                <a:off x="4866394" y="3715035"/>
                <a:ext cx="37846" cy="32357"/>
                <a:chOff x="4866394" y="3715035"/>
                <a:chExt cx="37846" cy="32357"/>
              </a:xfrm>
            </p:grpSpPr>
            <p:sp>
              <p:nvSpPr>
                <p:cNvPr id="3556" name="Google Shape;3556;p7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77"/>
              <p:cNvGrpSpPr/>
              <p:nvPr/>
            </p:nvGrpSpPr>
            <p:grpSpPr>
              <a:xfrm>
                <a:off x="4979233" y="3839798"/>
                <a:ext cx="37878" cy="32420"/>
                <a:chOff x="4979233" y="3839798"/>
                <a:chExt cx="37878" cy="32420"/>
              </a:xfrm>
            </p:grpSpPr>
            <p:sp>
              <p:nvSpPr>
                <p:cNvPr id="3559" name="Google Shape;3559;p7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77"/>
              <p:cNvGrpSpPr/>
              <p:nvPr/>
            </p:nvGrpSpPr>
            <p:grpSpPr>
              <a:xfrm>
                <a:off x="4790662" y="3679147"/>
                <a:ext cx="37783" cy="32380"/>
                <a:chOff x="4790662" y="3679147"/>
                <a:chExt cx="37783" cy="32380"/>
              </a:xfrm>
            </p:grpSpPr>
            <p:sp>
              <p:nvSpPr>
                <p:cNvPr id="3562" name="Google Shape;3562;p7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77"/>
              <p:cNvGrpSpPr/>
              <p:nvPr/>
            </p:nvGrpSpPr>
            <p:grpSpPr>
              <a:xfrm>
                <a:off x="4857263" y="3557861"/>
                <a:ext cx="37776" cy="32357"/>
                <a:chOff x="4857263" y="3557861"/>
                <a:chExt cx="37776" cy="32357"/>
              </a:xfrm>
            </p:grpSpPr>
            <p:sp>
              <p:nvSpPr>
                <p:cNvPr id="3565" name="Google Shape;3565;p7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77"/>
              <p:cNvGrpSpPr/>
              <p:nvPr/>
            </p:nvGrpSpPr>
            <p:grpSpPr>
              <a:xfrm>
                <a:off x="4883902" y="3648033"/>
                <a:ext cx="37783" cy="32380"/>
                <a:chOff x="4883902" y="3648033"/>
                <a:chExt cx="37783" cy="32380"/>
              </a:xfrm>
            </p:grpSpPr>
            <p:sp>
              <p:nvSpPr>
                <p:cNvPr id="3568" name="Google Shape;3568;p7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77"/>
              <p:cNvGrpSpPr/>
              <p:nvPr/>
            </p:nvGrpSpPr>
            <p:grpSpPr>
              <a:xfrm>
                <a:off x="4907780" y="3347220"/>
                <a:ext cx="37878" cy="32357"/>
                <a:chOff x="4907780" y="3347220"/>
                <a:chExt cx="37878" cy="32357"/>
              </a:xfrm>
            </p:grpSpPr>
            <p:sp>
              <p:nvSpPr>
                <p:cNvPr id="3571" name="Google Shape;3571;p7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77"/>
              <p:cNvGrpSpPr/>
              <p:nvPr/>
            </p:nvGrpSpPr>
            <p:grpSpPr>
              <a:xfrm>
                <a:off x="5065048" y="3738150"/>
                <a:ext cx="37783" cy="32364"/>
                <a:chOff x="5065048" y="3738150"/>
                <a:chExt cx="37783" cy="32364"/>
              </a:xfrm>
            </p:grpSpPr>
            <p:sp>
              <p:nvSpPr>
                <p:cNvPr id="3574" name="Google Shape;3574;p7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77"/>
              <p:cNvGrpSpPr/>
              <p:nvPr/>
            </p:nvGrpSpPr>
            <p:grpSpPr>
              <a:xfrm>
                <a:off x="5071616" y="3284615"/>
                <a:ext cx="37783" cy="32357"/>
                <a:chOff x="5071616" y="3284615"/>
                <a:chExt cx="37783" cy="32357"/>
              </a:xfrm>
            </p:grpSpPr>
            <p:sp>
              <p:nvSpPr>
                <p:cNvPr id="3577" name="Google Shape;3577;p7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7"/>
              <p:cNvGrpSpPr/>
              <p:nvPr/>
            </p:nvGrpSpPr>
            <p:grpSpPr>
              <a:xfrm>
                <a:off x="5389291" y="3759921"/>
                <a:ext cx="37783" cy="32380"/>
                <a:chOff x="5389291" y="3759921"/>
                <a:chExt cx="37783" cy="32380"/>
              </a:xfrm>
            </p:grpSpPr>
            <p:sp>
              <p:nvSpPr>
                <p:cNvPr id="3580" name="Google Shape;3580;p7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77"/>
              <p:cNvGrpSpPr/>
              <p:nvPr/>
            </p:nvGrpSpPr>
            <p:grpSpPr>
              <a:xfrm>
                <a:off x="5431534" y="3632932"/>
                <a:ext cx="37878" cy="32451"/>
                <a:chOff x="5431534" y="3632932"/>
                <a:chExt cx="37878" cy="32451"/>
              </a:xfrm>
            </p:grpSpPr>
            <p:sp>
              <p:nvSpPr>
                <p:cNvPr id="3583" name="Google Shape;3583;p7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77"/>
              <p:cNvGrpSpPr/>
              <p:nvPr/>
            </p:nvGrpSpPr>
            <p:grpSpPr>
              <a:xfrm>
                <a:off x="5540755" y="3544829"/>
                <a:ext cx="37783" cy="32357"/>
                <a:chOff x="5540755" y="3544829"/>
                <a:chExt cx="37783" cy="32357"/>
              </a:xfrm>
            </p:grpSpPr>
            <p:sp>
              <p:nvSpPr>
                <p:cNvPr id="3586" name="Google Shape;3586;p7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7"/>
              <p:cNvGrpSpPr/>
              <p:nvPr/>
            </p:nvGrpSpPr>
            <p:grpSpPr>
              <a:xfrm>
                <a:off x="5579293" y="3412107"/>
                <a:ext cx="37776" cy="32357"/>
                <a:chOff x="5579293" y="3412107"/>
                <a:chExt cx="37776" cy="32357"/>
              </a:xfrm>
            </p:grpSpPr>
            <p:sp>
              <p:nvSpPr>
                <p:cNvPr id="3589" name="Google Shape;3589;p7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7"/>
              <p:cNvGrpSpPr/>
              <p:nvPr/>
            </p:nvGrpSpPr>
            <p:grpSpPr>
              <a:xfrm>
                <a:off x="5801346" y="3284615"/>
                <a:ext cx="37783" cy="32357"/>
                <a:chOff x="5801346" y="3284615"/>
                <a:chExt cx="37783" cy="32357"/>
              </a:xfrm>
            </p:grpSpPr>
            <p:sp>
              <p:nvSpPr>
                <p:cNvPr id="3592" name="Google Shape;3592;p7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7"/>
              <p:cNvGrpSpPr/>
              <p:nvPr/>
            </p:nvGrpSpPr>
            <p:grpSpPr>
              <a:xfrm>
                <a:off x="5763578" y="3399067"/>
                <a:ext cx="37776" cy="32364"/>
                <a:chOff x="5763578" y="3399067"/>
                <a:chExt cx="37776" cy="32364"/>
              </a:xfrm>
            </p:grpSpPr>
            <p:sp>
              <p:nvSpPr>
                <p:cNvPr id="3595" name="Google Shape;3595;p7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77"/>
              <p:cNvGrpSpPr/>
              <p:nvPr/>
            </p:nvGrpSpPr>
            <p:grpSpPr>
              <a:xfrm>
                <a:off x="5395858" y="3230952"/>
                <a:ext cx="37776" cy="32364"/>
                <a:chOff x="5395858" y="3230952"/>
                <a:chExt cx="37776" cy="32364"/>
              </a:xfrm>
            </p:grpSpPr>
            <p:sp>
              <p:nvSpPr>
                <p:cNvPr id="3598" name="Google Shape;3598;p7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77"/>
              <p:cNvGrpSpPr/>
              <p:nvPr/>
            </p:nvGrpSpPr>
            <p:grpSpPr>
              <a:xfrm>
                <a:off x="5264088" y="3188237"/>
                <a:ext cx="37776" cy="32357"/>
                <a:chOff x="5264088" y="3188237"/>
                <a:chExt cx="37776" cy="32357"/>
              </a:xfrm>
            </p:grpSpPr>
            <p:sp>
              <p:nvSpPr>
                <p:cNvPr id="3601" name="Google Shape;3601;p7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77"/>
              <p:cNvGrpSpPr/>
              <p:nvPr/>
            </p:nvGrpSpPr>
            <p:grpSpPr>
              <a:xfrm>
                <a:off x="5585758" y="3237425"/>
                <a:ext cx="37878" cy="32357"/>
                <a:chOff x="5585758" y="3237425"/>
                <a:chExt cx="37878" cy="32357"/>
              </a:xfrm>
            </p:grpSpPr>
            <p:sp>
              <p:nvSpPr>
                <p:cNvPr id="3604" name="Google Shape;3604;p7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77"/>
              <p:cNvGrpSpPr/>
              <p:nvPr/>
            </p:nvGrpSpPr>
            <p:grpSpPr>
              <a:xfrm>
                <a:off x="4874196" y="3291088"/>
                <a:ext cx="37878" cy="32451"/>
                <a:chOff x="4874196" y="3291088"/>
                <a:chExt cx="37878" cy="32451"/>
              </a:xfrm>
            </p:grpSpPr>
            <p:sp>
              <p:nvSpPr>
                <p:cNvPr id="3607" name="Google Shape;3607;p7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77"/>
              <p:cNvGrpSpPr/>
              <p:nvPr/>
            </p:nvGrpSpPr>
            <p:grpSpPr>
              <a:xfrm>
                <a:off x="5197770" y="3785466"/>
                <a:ext cx="37783" cy="32427"/>
                <a:chOff x="5197770" y="3785466"/>
                <a:chExt cx="37783" cy="32427"/>
              </a:xfrm>
            </p:grpSpPr>
            <p:sp>
              <p:nvSpPr>
                <p:cNvPr id="3610" name="Google Shape;3610;p7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77"/>
              <p:cNvGrpSpPr/>
              <p:nvPr/>
            </p:nvGrpSpPr>
            <p:grpSpPr>
              <a:xfrm>
                <a:off x="5177699" y="3492117"/>
                <a:ext cx="37776" cy="32357"/>
                <a:chOff x="5177699" y="3492117"/>
                <a:chExt cx="37776" cy="32357"/>
              </a:xfrm>
            </p:grpSpPr>
            <p:sp>
              <p:nvSpPr>
                <p:cNvPr id="3613" name="Google Shape;3613;p7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7"/>
              <p:cNvGrpSpPr/>
              <p:nvPr/>
            </p:nvGrpSpPr>
            <p:grpSpPr>
              <a:xfrm>
                <a:off x="5349431" y="3622346"/>
                <a:ext cx="37870" cy="32380"/>
                <a:chOff x="5349431" y="3622346"/>
                <a:chExt cx="37870" cy="32380"/>
              </a:xfrm>
            </p:grpSpPr>
            <p:sp>
              <p:nvSpPr>
                <p:cNvPr id="3616" name="Google Shape;3616;p7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77"/>
              <p:cNvGrpSpPr/>
              <p:nvPr/>
            </p:nvGrpSpPr>
            <p:grpSpPr>
              <a:xfrm>
                <a:off x="5068855" y="3563980"/>
                <a:ext cx="53954" cy="46223"/>
                <a:chOff x="5068855" y="3563980"/>
                <a:chExt cx="53954" cy="46223"/>
              </a:xfrm>
            </p:grpSpPr>
            <p:sp>
              <p:nvSpPr>
                <p:cNvPr id="3619" name="Google Shape;3619;p7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77"/>
              <p:cNvGrpSpPr/>
              <p:nvPr/>
            </p:nvGrpSpPr>
            <p:grpSpPr>
              <a:xfrm>
                <a:off x="5037654" y="3392507"/>
                <a:ext cx="37870" cy="32451"/>
                <a:chOff x="5037654" y="3392507"/>
                <a:chExt cx="37870" cy="32451"/>
              </a:xfrm>
            </p:grpSpPr>
            <p:sp>
              <p:nvSpPr>
                <p:cNvPr id="3622" name="Google Shape;3622;p7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77"/>
              <p:cNvGrpSpPr/>
              <p:nvPr/>
            </p:nvGrpSpPr>
            <p:grpSpPr>
              <a:xfrm>
                <a:off x="5456560" y="3368629"/>
                <a:ext cx="37870" cy="32451"/>
                <a:chOff x="5456560" y="3368629"/>
                <a:chExt cx="37870" cy="32451"/>
              </a:xfrm>
            </p:grpSpPr>
            <p:sp>
              <p:nvSpPr>
                <p:cNvPr id="3625" name="Google Shape;3625;p7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77"/>
              <p:cNvGrpSpPr/>
              <p:nvPr/>
            </p:nvGrpSpPr>
            <p:grpSpPr>
              <a:xfrm>
                <a:off x="4755749" y="3501516"/>
                <a:ext cx="46246" cy="39608"/>
                <a:chOff x="4755749" y="3501516"/>
                <a:chExt cx="46246" cy="39608"/>
              </a:xfrm>
            </p:grpSpPr>
            <p:sp>
              <p:nvSpPr>
                <p:cNvPr id="3628" name="Google Shape;3628;p7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77"/>
              <p:cNvGrpSpPr/>
              <p:nvPr/>
            </p:nvGrpSpPr>
            <p:grpSpPr>
              <a:xfrm>
                <a:off x="4681346" y="3485582"/>
                <a:ext cx="37783" cy="32427"/>
                <a:chOff x="4681346" y="3485582"/>
                <a:chExt cx="37783" cy="32427"/>
              </a:xfrm>
            </p:grpSpPr>
            <p:sp>
              <p:nvSpPr>
                <p:cNvPr id="3631" name="Google Shape;3631;p7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77"/>
              <p:cNvGrpSpPr/>
              <p:nvPr/>
            </p:nvGrpSpPr>
            <p:grpSpPr>
              <a:xfrm>
                <a:off x="4767067" y="3291088"/>
                <a:ext cx="37878" cy="32451"/>
                <a:chOff x="4767067" y="3291088"/>
                <a:chExt cx="37878" cy="32451"/>
              </a:xfrm>
            </p:grpSpPr>
            <p:sp>
              <p:nvSpPr>
                <p:cNvPr id="3634" name="Google Shape;3634;p7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77"/>
              <p:cNvGrpSpPr/>
              <p:nvPr/>
            </p:nvGrpSpPr>
            <p:grpSpPr>
              <a:xfrm>
                <a:off x="4687819" y="3405539"/>
                <a:ext cx="37776" cy="32451"/>
                <a:chOff x="4687819" y="3405539"/>
                <a:chExt cx="37776" cy="32451"/>
              </a:xfrm>
            </p:grpSpPr>
            <p:sp>
              <p:nvSpPr>
                <p:cNvPr id="3637" name="Google Shape;3637;p7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77"/>
              <p:cNvGrpSpPr/>
              <p:nvPr/>
            </p:nvGrpSpPr>
            <p:grpSpPr>
              <a:xfrm>
                <a:off x="4923101" y="3444809"/>
                <a:ext cx="52813" cy="45318"/>
                <a:chOff x="4923101" y="3444809"/>
                <a:chExt cx="52813" cy="45318"/>
              </a:xfrm>
            </p:grpSpPr>
            <p:sp>
              <p:nvSpPr>
                <p:cNvPr id="3640" name="Google Shape;3640;p7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77"/>
              <p:cNvGrpSpPr/>
              <p:nvPr/>
            </p:nvGrpSpPr>
            <p:grpSpPr>
              <a:xfrm>
                <a:off x="4846040" y="3654750"/>
                <a:ext cx="31405" cy="26993"/>
                <a:chOff x="4846040" y="3654750"/>
                <a:chExt cx="31405" cy="26993"/>
              </a:xfrm>
            </p:grpSpPr>
            <p:sp>
              <p:nvSpPr>
                <p:cNvPr id="3643" name="Google Shape;3643;p7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77"/>
              <p:cNvGrpSpPr/>
              <p:nvPr/>
            </p:nvGrpSpPr>
            <p:grpSpPr>
              <a:xfrm>
                <a:off x="4925673" y="3691700"/>
                <a:ext cx="40253" cy="34472"/>
                <a:chOff x="4925673" y="3691700"/>
                <a:chExt cx="40253" cy="34472"/>
              </a:xfrm>
            </p:grpSpPr>
            <p:sp>
              <p:nvSpPr>
                <p:cNvPr id="3646" name="Google Shape;3646;p7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77"/>
              <p:cNvGrpSpPr/>
              <p:nvPr/>
            </p:nvGrpSpPr>
            <p:grpSpPr>
              <a:xfrm>
                <a:off x="4894653" y="3740848"/>
                <a:ext cx="31405" cy="26906"/>
                <a:chOff x="4894653" y="3740848"/>
                <a:chExt cx="31405" cy="26906"/>
              </a:xfrm>
            </p:grpSpPr>
            <p:sp>
              <p:nvSpPr>
                <p:cNvPr id="3649" name="Google Shape;3649;p7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77"/>
              <p:cNvGrpSpPr/>
              <p:nvPr/>
            </p:nvGrpSpPr>
            <p:grpSpPr>
              <a:xfrm>
                <a:off x="4962300" y="3696348"/>
                <a:ext cx="38255" cy="32773"/>
                <a:chOff x="4962300" y="3696348"/>
                <a:chExt cx="38255" cy="32773"/>
              </a:xfrm>
            </p:grpSpPr>
            <p:sp>
              <p:nvSpPr>
                <p:cNvPr id="3652" name="Google Shape;3652;p7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77"/>
              <p:cNvGrpSpPr/>
              <p:nvPr/>
            </p:nvGrpSpPr>
            <p:grpSpPr>
              <a:xfrm>
                <a:off x="4980185" y="3743349"/>
                <a:ext cx="31499" cy="26969"/>
                <a:chOff x="4980185" y="3743349"/>
                <a:chExt cx="31499" cy="26969"/>
              </a:xfrm>
            </p:grpSpPr>
            <p:sp>
              <p:nvSpPr>
                <p:cNvPr id="3655" name="Google Shape;3655;p7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7" name="Google Shape;3657;p77"/>
              <p:cNvGrpSpPr/>
              <p:nvPr/>
            </p:nvGrpSpPr>
            <p:grpSpPr>
              <a:xfrm>
                <a:off x="5013768" y="3734312"/>
                <a:ext cx="31499" cy="26969"/>
                <a:chOff x="5013768" y="3734312"/>
                <a:chExt cx="31499" cy="26969"/>
              </a:xfrm>
            </p:grpSpPr>
            <p:sp>
              <p:nvSpPr>
                <p:cNvPr id="3658" name="Google Shape;3658;p7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0" name="Google Shape;3660;p77"/>
              <p:cNvGrpSpPr/>
              <p:nvPr/>
            </p:nvGrpSpPr>
            <p:grpSpPr>
              <a:xfrm>
                <a:off x="5036703" y="3764545"/>
                <a:ext cx="31499" cy="26898"/>
                <a:chOff x="5036703" y="3764545"/>
                <a:chExt cx="31499" cy="26898"/>
              </a:xfrm>
            </p:grpSpPr>
            <p:sp>
              <p:nvSpPr>
                <p:cNvPr id="3661" name="Google Shape;3661;p7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3" name="Google Shape;3663;p77"/>
              <p:cNvGrpSpPr/>
              <p:nvPr/>
            </p:nvGrpSpPr>
            <p:grpSpPr>
              <a:xfrm>
                <a:off x="4953546" y="3768352"/>
                <a:ext cx="31405" cy="26898"/>
                <a:chOff x="4953546" y="3768352"/>
                <a:chExt cx="31405" cy="26898"/>
              </a:xfrm>
            </p:grpSpPr>
            <p:sp>
              <p:nvSpPr>
                <p:cNvPr id="3664" name="Google Shape;3664;p7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77"/>
              <p:cNvGrpSpPr/>
              <p:nvPr/>
            </p:nvGrpSpPr>
            <p:grpSpPr>
              <a:xfrm>
                <a:off x="4964770" y="3814016"/>
                <a:ext cx="31499" cy="26993"/>
                <a:chOff x="4964770" y="3814016"/>
                <a:chExt cx="31499" cy="26993"/>
              </a:xfrm>
            </p:grpSpPr>
            <p:sp>
              <p:nvSpPr>
                <p:cNvPr id="3667" name="Google Shape;3667;p7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77"/>
              <p:cNvGrpSpPr/>
              <p:nvPr/>
            </p:nvGrpSpPr>
            <p:grpSpPr>
              <a:xfrm>
                <a:off x="4923290" y="3800504"/>
                <a:ext cx="31468" cy="26898"/>
                <a:chOff x="4923290" y="3800504"/>
                <a:chExt cx="31468" cy="26898"/>
              </a:xfrm>
            </p:grpSpPr>
            <p:sp>
              <p:nvSpPr>
                <p:cNvPr id="3670" name="Google Shape;3670;p7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77"/>
              <p:cNvGrpSpPr/>
              <p:nvPr/>
            </p:nvGrpSpPr>
            <p:grpSpPr>
              <a:xfrm>
                <a:off x="5108534" y="3650943"/>
                <a:ext cx="31405" cy="26993"/>
                <a:chOff x="5108534" y="3650943"/>
                <a:chExt cx="31405" cy="26993"/>
              </a:xfrm>
            </p:grpSpPr>
            <p:sp>
              <p:nvSpPr>
                <p:cNvPr id="3673" name="Google Shape;3673;p7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77"/>
              <p:cNvGrpSpPr/>
              <p:nvPr/>
            </p:nvGrpSpPr>
            <p:grpSpPr>
              <a:xfrm>
                <a:off x="5119380" y="3760739"/>
                <a:ext cx="31499" cy="26993"/>
                <a:chOff x="5119380" y="3760739"/>
                <a:chExt cx="31499" cy="26993"/>
              </a:xfrm>
            </p:grpSpPr>
            <p:sp>
              <p:nvSpPr>
                <p:cNvPr id="3676" name="Google Shape;3676;p7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77"/>
              <p:cNvGrpSpPr/>
              <p:nvPr/>
            </p:nvGrpSpPr>
            <p:grpSpPr>
              <a:xfrm>
                <a:off x="5119380" y="3788235"/>
                <a:ext cx="31499" cy="26993"/>
                <a:chOff x="5119380" y="3788235"/>
                <a:chExt cx="31499" cy="26993"/>
              </a:xfrm>
            </p:grpSpPr>
            <p:sp>
              <p:nvSpPr>
                <p:cNvPr id="3679" name="Google Shape;3679;p7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77"/>
              <p:cNvGrpSpPr/>
              <p:nvPr/>
            </p:nvGrpSpPr>
            <p:grpSpPr>
              <a:xfrm>
                <a:off x="5158005" y="3875284"/>
                <a:ext cx="31405" cy="27001"/>
                <a:chOff x="5158005" y="3875284"/>
                <a:chExt cx="31405" cy="27001"/>
              </a:xfrm>
            </p:grpSpPr>
            <p:sp>
              <p:nvSpPr>
                <p:cNvPr id="3682" name="Google Shape;3682;p7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77"/>
              <p:cNvGrpSpPr/>
              <p:nvPr/>
            </p:nvGrpSpPr>
            <p:grpSpPr>
              <a:xfrm>
                <a:off x="5233163" y="3764545"/>
                <a:ext cx="31499" cy="26898"/>
                <a:chOff x="5233163" y="3764545"/>
                <a:chExt cx="31499" cy="26898"/>
              </a:xfrm>
            </p:grpSpPr>
            <p:sp>
              <p:nvSpPr>
                <p:cNvPr id="3685" name="Google Shape;3685;p7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77"/>
              <p:cNvGrpSpPr/>
              <p:nvPr/>
            </p:nvGrpSpPr>
            <p:grpSpPr>
              <a:xfrm>
                <a:off x="5276168" y="3805545"/>
                <a:ext cx="31499" cy="26906"/>
                <a:chOff x="5276168" y="3805545"/>
                <a:chExt cx="31499" cy="26906"/>
              </a:xfrm>
            </p:grpSpPr>
            <p:sp>
              <p:nvSpPr>
                <p:cNvPr id="3688" name="Google Shape;3688;p7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77"/>
              <p:cNvGrpSpPr/>
              <p:nvPr/>
            </p:nvGrpSpPr>
            <p:grpSpPr>
              <a:xfrm>
                <a:off x="5294053" y="3851933"/>
                <a:ext cx="31405" cy="26945"/>
                <a:chOff x="5294053" y="3851933"/>
                <a:chExt cx="31405" cy="26945"/>
              </a:xfrm>
            </p:grpSpPr>
            <p:sp>
              <p:nvSpPr>
                <p:cNvPr id="3691" name="Google Shape;3691;p7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77"/>
              <p:cNvGrpSpPr/>
              <p:nvPr/>
            </p:nvGrpSpPr>
            <p:grpSpPr>
              <a:xfrm>
                <a:off x="5341723" y="3851902"/>
                <a:ext cx="31405" cy="26977"/>
                <a:chOff x="5341723" y="3851902"/>
                <a:chExt cx="31405" cy="26977"/>
              </a:xfrm>
            </p:grpSpPr>
            <p:sp>
              <p:nvSpPr>
                <p:cNvPr id="3694" name="Google Shape;3694;p7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77"/>
              <p:cNvGrpSpPr/>
              <p:nvPr/>
            </p:nvGrpSpPr>
            <p:grpSpPr>
              <a:xfrm>
                <a:off x="5054871" y="3507855"/>
                <a:ext cx="31405" cy="26993"/>
                <a:chOff x="5054871" y="3507855"/>
                <a:chExt cx="31405" cy="26993"/>
              </a:xfrm>
            </p:grpSpPr>
            <p:sp>
              <p:nvSpPr>
                <p:cNvPr id="3697" name="Google Shape;3697;p7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77"/>
              <p:cNvGrpSpPr/>
              <p:nvPr/>
            </p:nvGrpSpPr>
            <p:grpSpPr>
              <a:xfrm>
                <a:off x="4876579" y="3675325"/>
                <a:ext cx="31405" cy="26969"/>
                <a:chOff x="4876579" y="3675325"/>
                <a:chExt cx="31405" cy="26969"/>
              </a:xfrm>
            </p:grpSpPr>
            <p:sp>
              <p:nvSpPr>
                <p:cNvPr id="3700" name="Google Shape;3700;p7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77"/>
              <p:cNvGrpSpPr/>
              <p:nvPr/>
            </p:nvGrpSpPr>
            <p:grpSpPr>
              <a:xfrm>
                <a:off x="4842233" y="3688333"/>
                <a:ext cx="31405" cy="26993"/>
                <a:chOff x="4842233" y="3688333"/>
                <a:chExt cx="31405" cy="26993"/>
              </a:xfrm>
            </p:grpSpPr>
            <p:sp>
              <p:nvSpPr>
                <p:cNvPr id="3703" name="Google Shape;3703;p7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77"/>
              <p:cNvGrpSpPr/>
              <p:nvPr/>
            </p:nvGrpSpPr>
            <p:grpSpPr>
              <a:xfrm>
                <a:off x="5187876" y="3608032"/>
                <a:ext cx="31405" cy="27001"/>
                <a:chOff x="5187876" y="3608032"/>
                <a:chExt cx="31405" cy="27001"/>
              </a:xfrm>
            </p:grpSpPr>
            <p:sp>
              <p:nvSpPr>
                <p:cNvPr id="3706" name="Google Shape;3706;p7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8" name="Google Shape;3708;p7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77"/>
              <p:cNvGrpSpPr/>
              <p:nvPr/>
            </p:nvGrpSpPr>
            <p:grpSpPr>
              <a:xfrm>
                <a:off x="5269224" y="3304167"/>
                <a:ext cx="40253" cy="34402"/>
                <a:chOff x="5269224" y="3304167"/>
                <a:chExt cx="40253" cy="34402"/>
              </a:xfrm>
            </p:grpSpPr>
            <p:sp>
              <p:nvSpPr>
                <p:cNvPr id="3711" name="Google Shape;3711;p7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77"/>
              <p:cNvGrpSpPr/>
              <p:nvPr/>
            </p:nvGrpSpPr>
            <p:grpSpPr>
              <a:xfrm>
                <a:off x="5327354" y="3476615"/>
                <a:ext cx="49864" cy="42723"/>
                <a:chOff x="5327354" y="3476615"/>
                <a:chExt cx="49864" cy="42723"/>
              </a:xfrm>
            </p:grpSpPr>
            <p:sp>
              <p:nvSpPr>
                <p:cNvPr id="3714" name="Google Shape;3714;p7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6" name="Google Shape;3716;p7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8" name="Google Shape;3718;p77"/>
              <p:cNvGrpSpPr/>
              <p:nvPr/>
            </p:nvGrpSpPr>
            <p:grpSpPr>
              <a:xfrm>
                <a:off x="5341723" y="3775957"/>
                <a:ext cx="31405" cy="26898"/>
                <a:chOff x="5341723" y="3775957"/>
                <a:chExt cx="31405" cy="26898"/>
              </a:xfrm>
            </p:grpSpPr>
            <p:sp>
              <p:nvSpPr>
                <p:cNvPr id="3719" name="Google Shape;3719;p7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77"/>
              <p:cNvGrpSpPr/>
              <p:nvPr/>
            </p:nvGrpSpPr>
            <p:grpSpPr>
              <a:xfrm>
                <a:off x="5439053" y="3699274"/>
                <a:ext cx="31405" cy="26898"/>
                <a:chOff x="5439053" y="3699274"/>
                <a:chExt cx="31405" cy="26898"/>
              </a:xfrm>
            </p:grpSpPr>
            <p:sp>
              <p:nvSpPr>
                <p:cNvPr id="3722" name="Google Shape;3722;p7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7"/>
              <p:cNvGrpSpPr/>
              <p:nvPr/>
            </p:nvGrpSpPr>
            <p:grpSpPr>
              <a:xfrm>
                <a:off x="5412414" y="3622307"/>
                <a:ext cx="31499" cy="26993"/>
                <a:chOff x="5412414" y="3622307"/>
                <a:chExt cx="31499" cy="26993"/>
              </a:xfrm>
            </p:grpSpPr>
            <p:sp>
              <p:nvSpPr>
                <p:cNvPr id="3725" name="Google Shape;3725;p7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77"/>
              <p:cNvGrpSpPr/>
              <p:nvPr/>
            </p:nvGrpSpPr>
            <p:grpSpPr>
              <a:xfrm>
                <a:off x="5476254" y="3473949"/>
                <a:ext cx="26835" cy="26930"/>
                <a:chOff x="5476254" y="3473949"/>
                <a:chExt cx="26835" cy="26930"/>
              </a:xfrm>
            </p:grpSpPr>
            <p:sp>
              <p:nvSpPr>
                <p:cNvPr id="3728" name="Google Shape;3728;p7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0" name="Google Shape;3730;p77"/>
              <p:cNvGrpSpPr/>
              <p:nvPr/>
            </p:nvGrpSpPr>
            <p:grpSpPr>
              <a:xfrm>
                <a:off x="5564547" y="3481594"/>
                <a:ext cx="31397" cy="26898"/>
                <a:chOff x="5564547" y="3481594"/>
                <a:chExt cx="31397" cy="26898"/>
              </a:xfrm>
            </p:grpSpPr>
            <p:sp>
              <p:nvSpPr>
                <p:cNvPr id="3731" name="Google Shape;3731;p7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77"/>
              <p:cNvGrpSpPr/>
              <p:nvPr/>
            </p:nvGrpSpPr>
            <p:grpSpPr>
              <a:xfrm>
                <a:off x="5534101" y="3470174"/>
                <a:ext cx="31397" cy="26906"/>
                <a:chOff x="5534101" y="3470174"/>
                <a:chExt cx="31397" cy="26906"/>
              </a:xfrm>
            </p:grpSpPr>
            <p:sp>
              <p:nvSpPr>
                <p:cNvPr id="3734" name="Google Shape;3734;p7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77"/>
              <p:cNvGrpSpPr/>
              <p:nvPr/>
            </p:nvGrpSpPr>
            <p:grpSpPr>
              <a:xfrm>
                <a:off x="5610879" y="3314486"/>
                <a:ext cx="31499" cy="26938"/>
                <a:chOff x="5610879" y="3314486"/>
                <a:chExt cx="31499" cy="26938"/>
              </a:xfrm>
            </p:grpSpPr>
            <p:sp>
              <p:nvSpPr>
                <p:cNvPr id="3737" name="Google Shape;3737;p7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9" name="Google Shape;3739;p77"/>
              <p:cNvGrpSpPr/>
              <p:nvPr/>
            </p:nvGrpSpPr>
            <p:grpSpPr>
              <a:xfrm>
                <a:off x="4834525" y="3501382"/>
                <a:ext cx="31499" cy="26898"/>
                <a:chOff x="4834525" y="3501382"/>
                <a:chExt cx="31499" cy="26898"/>
              </a:xfrm>
            </p:grpSpPr>
            <p:sp>
              <p:nvSpPr>
                <p:cNvPr id="3740" name="Google Shape;3740;p7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77"/>
              <p:cNvGrpSpPr/>
              <p:nvPr/>
            </p:nvGrpSpPr>
            <p:grpSpPr>
              <a:xfrm>
                <a:off x="4898460" y="3580158"/>
                <a:ext cx="31405" cy="26898"/>
                <a:chOff x="4898460" y="3580158"/>
                <a:chExt cx="31405" cy="26898"/>
              </a:xfrm>
            </p:grpSpPr>
            <p:sp>
              <p:nvSpPr>
                <p:cNvPr id="3743" name="Google Shape;3743;p7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77"/>
              <p:cNvGrpSpPr/>
              <p:nvPr/>
            </p:nvGrpSpPr>
            <p:grpSpPr>
              <a:xfrm>
                <a:off x="4882667" y="3608032"/>
                <a:ext cx="31499" cy="27001"/>
                <a:chOff x="4882667" y="3608032"/>
                <a:chExt cx="31499" cy="27001"/>
              </a:xfrm>
            </p:grpSpPr>
            <p:sp>
              <p:nvSpPr>
                <p:cNvPr id="3746" name="Google Shape;3746;p7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77"/>
              <p:cNvGrpSpPr/>
              <p:nvPr/>
            </p:nvGrpSpPr>
            <p:grpSpPr>
              <a:xfrm>
                <a:off x="4843373" y="3631407"/>
                <a:ext cx="16273" cy="16186"/>
                <a:chOff x="4843373" y="3631407"/>
                <a:chExt cx="16273" cy="16186"/>
              </a:xfrm>
            </p:grpSpPr>
            <p:sp>
              <p:nvSpPr>
                <p:cNvPr id="3749" name="Google Shape;3749;p7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77"/>
              <p:cNvGrpSpPr/>
              <p:nvPr/>
            </p:nvGrpSpPr>
            <p:grpSpPr>
              <a:xfrm>
                <a:off x="4727773" y="3591578"/>
                <a:ext cx="31499" cy="26898"/>
                <a:chOff x="4727773" y="3591578"/>
                <a:chExt cx="31499" cy="26898"/>
              </a:xfrm>
            </p:grpSpPr>
            <p:sp>
              <p:nvSpPr>
                <p:cNvPr id="3752" name="Google Shape;3752;p7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4" name="Google Shape;3754;p7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6" name="Google Shape;3756;p77"/>
              <p:cNvGrpSpPr/>
              <p:nvPr/>
            </p:nvGrpSpPr>
            <p:grpSpPr>
              <a:xfrm>
                <a:off x="4609421" y="3577398"/>
                <a:ext cx="31499" cy="27001"/>
                <a:chOff x="4609421" y="3577398"/>
                <a:chExt cx="31499" cy="27001"/>
              </a:xfrm>
            </p:grpSpPr>
            <p:sp>
              <p:nvSpPr>
                <p:cNvPr id="3757" name="Google Shape;3757;p7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77"/>
              <p:cNvGrpSpPr/>
              <p:nvPr/>
            </p:nvGrpSpPr>
            <p:grpSpPr>
              <a:xfrm>
                <a:off x="4649289" y="3577398"/>
                <a:ext cx="31499" cy="27001"/>
                <a:chOff x="4649289" y="3577398"/>
                <a:chExt cx="31499" cy="27001"/>
              </a:xfrm>
            </p:grpSpPr>
            <p:sp>
              <p:nvSpPr>
                <p:cNvPr id="3760" name="Google Shape;3760;p7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7"/>
              <p:cNvGrpSpPr/>
              <p:nvPr/>
            </p:nvGrpSpPr>
            <p:grpSpPr>
              <a:xfrm>
                <a:off x="4605614" y="3639523"/>
                <a:ext cx="31499" cy="26906"/>
                <a:chOff x="4605614" y="3639523"/>
                <a:chExt cx="31499" cy="26906"/>
              </a:xfrm>
            </p:grpSpPr>
            <p:sp>
              <p:nvSpPr>
                <p:cNvPr id="3763" name="Google Shape;3763;p7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7"/>
              <p:cNvGrpSpPr/>
              <p:nvPr/>
            </p:nvGrpSpPr>
            <p:grpSpPr>
              <a:xfrm>
                <a:off x="4785149" y="3618846"/>
                <a:ext cx="26930" cy="26843"/>
                <a:chOff x="4785149" y="3618846"/>
                <a:chExt cx="26930" cy="26843"/>
              </a:xfrm>
            </p:grpSpPr>
            <p:sp>
              <p:nvSpPr>
                <p:cNvPr id="3766" name="Google Shape;3766;p7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77"/>
              <p:cNvGrpSpPr/>
              <p:nvPr/>
            </p:nvGrpSpPr>
            <p:grpSpPr>
              <a:xfrm>
                <a:off x="4810167" y="3601567"/>
                <a:ext cx="31405" cy="26898"/>
                <a:chOff x="4810167" y="3601567"/>
                <a:chExt cx="31405" cy="26898"/>
              </a:xfrm>
            </p:grpSpPr>
            <p:sp>
              <p:nvSpPr>
                <p:cNvPr id="3769" name="Google Shape;3769;p7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77"/>
              <p:cNvGrpSpPr/>
              <p:nvPr/>
            </p:nvGrpSpPr>
            <p:grpSpPr>
              <a:xfrm>
                <a:off x="4831002" y="3373230"/>
                <a:ext cx="31405" cy="26898"/>
                <a:chOff x="4831002" y="3373230"/>
                <a:chExt cx="31405" cy="26898"/>
              </a:xfrm>
            </p:grpSpPr>
            <p:sp>
              <p:nvSpPr>
                <p:cNvPr id="3772" name="Google Shape;3772;p7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77"/>
              <p:cNvGrpSpPr/>
              <p:nvPr/>
            </p:nvGrpSpPr>
            <p:grpSpPr>
              <a:xfrm>
                <a:off x="4719311" y="3355054"/>
                <a:ext cx="31499" cy="27001"/>
                <a:chOff x="4719311" y="3355054"/>
                <a:chExt cx="31499" cy="27001"/>
              </a:xfrm>
            </p:grpSpPr>
            <p:sp>
              <p:nvSpPr>
                <p:cNvPr id="3775" name="Google Shape;3775;p7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77"/>
              <p:cNvGrpSpPr/>
              <p:nvPr/>
            </p:nvGrpSpPr>
            <p:grpSpPr>
              <a:xfrm>
                <a:off x="4798755" y="3450260"/>
                <a:ext cx="26930" cy="26930"/>
                <a:chOff x="4798755" y="3450260"/>
                <a:chExt cx="26930" cy="26930"/>
              </a:xfrm>
            </p:grpSpPr>
            <p:sp>
              <p:nvSpPr>
                <p:cNvPr id="3778" name="Google Shape;3778;p7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77"/>
              <p:cNvGrpSpPr/>
              <p:nvPr/>
            </p:nvGrpSpPr>
            <p:grpSpPr>
              <a:xfrm>
                <a:off x="4645576" y="3467555"/>
                <a:ext cx="31405" cy="26953"/>
                <a:chOff x="4645576" y="3467555"/>
                <a:chExt cx="31405" cy="26953"/>
              </a:xfrm>
            </p:grpSpPr>
            <p:sp>
              <p:nvSpPr>
                <p:cNvPr id="3781" name="Google Shape;3781;p7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77"/>
              <p:cNvGrpSpPr/>
              <p:nvPr/>
            </p:nvGrpSpPr>
            <p:grpSpPr>
              <a:xfrm>
                <a:off x="4687631" y="3583965"/>
                <a:ext cx="31499" cy="26898"/>
                <a:chOff x="4687631" y="3583965"/>
                <a:chExt cx="31499" cy="26898"/>
              </a:xfrm>
            </p:grpSpPr>
            <p:sp>
              <p:nvSpPr>
                <p:cNvPr id="3784" name="Google Shape;3784;p7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77"/>
              <p:cNvGrpSpPr/>
              <p:nvPr/>
            </p:nvGrpSpPr>
            <p:grpSpPr>
              <a:xfrm>
                <a:off x="4719311" y="3471314"/>
                <a:ext cx="31499" cy="27001"/>
                <a:chOff x="4719311" y="3471314"/>
                <a:chExt cx="31499" cy="27001"/>
              </a:xfrm>
            </p:grpSpPr>
            <p:sp>
              <p:nvSpPr>
                <p:cNvPr id="3787" name="Google Shape;3787;p7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77"/>
              <p:cNvGrpSpPr/>
              <p:nvPr/>
            </p:nvGrpSpPr>
            <p:grpSpPr>
              <a:xfrm>
                <a:off x="4719311" y="3434404"/>
                <a:ext cx="31499" cy="26898"/>
                <a:chOff x="4719311" y="3434404"/>
                <a:chExt cx="31499" cy="26898"/>
              </a:xfrm>
            </p:grpSpPr>
            <p:sp>
              <p:nvSpPr>
                <p:cNvPr id="3790" name="Google Shape;3790;p7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7"/>
              <p:cNvGrpSpPr/>
              <p:nvPr/>
            </p:nvGrpSpPr>
            <p:grpSpPr>
              <a:xfrm>
                <a:off x="4768876" y="3401772"/>
                <a:ext cx="31499" cy="26898"/>
                <a:chOff x="4768876" y="3401772"/>
                <a:chExt cx="31499" cy="26898"/>
              </a:xfrm>
            </p:grpSpPr>
            <p:sp>
              <p:nvSpPr>
                <p:cNvPr id="3793" name="Google Shape;3793;p7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77"/>
              <p:cNvGrpSpPr/>
              <p:nvPr/>
            </p:nvGrpSpPr>
            <p:grpSpPr>
              <a:xfrm>
                <a:off x="4762214" y="3471377"/>
                <a:ext cx="26938" cy="26938"/>
                <a:chOff x="4762214" y="3471377"/>
                <a:chExt cx="26938" cy="26938"/>
              </a:xfrm>
            </p:grpSpPr>
            <p:sp>
              <p:nvSpPr>
                <p:cNvPr id="3796" name="Google Shape;3796;p7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77"/>
              <p:cNvGrpSpPr/>
              <p:nvPr/>
            </p:nvGrpSpPr>
            <p:grpSpPr>
              <a:xfrm>
                <a:off x="4790473" y="3344782"/>
                <a:ext cx="31405" cy="26898"/>
                <a:chOff x="4790473" y="3344782"/>
                <a:chExt cx="31405" cy="26898"/>
              </a:xfrm>
            </p:grpSpPr>
            <p:sp>
              <p:nvSpPr>
                <p:cNvPr id="3799" name="Google Shape;3799;p7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77"/>
              <p:cNvGrpSpPr/>
              <p:nvPr/>
            </p:nvGrpSpPr>
            <p:grpSpPr>
              <a:xfrm>
                <a:off x="4823774" y="3950733"/>
                <a:ext cx="37398" cy="32034"/>
                <a:chOff x="4823774" y="3950733"/>
                <a:chExt cx="37398" cy="32034"/>
              </a:xfrm>
            </p:grpSpPr>
            <p:sp>
              <p:nvSpPr>
                <p:cNvPr id="3802" name="Google Shape;3802;p7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77"/>
              <p:cNvGrpSpPr/>
              <p:nvPr/>
            </p:nvGrpSpPr>
            <p:grpSpPr>
              <a:xfrm>
                <a:off x="4823396" y="4110566"/>
                <a:ext cx="31405" cy="26906"/>
                <a:chOff x="4823396" y="4110566"/>
                <a:chExt cx="31405" cy="26906"/>
              </a:xfrm>
            </p:grpSpPr>
            <p:sp>
              <p:nvSpPr>
                <p:cNvPr id="3805" name="Google Shape;3805;p7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77"/>
              <p:cNvGrpSpPr/>
              <p:nvPr/>
            </p:nvGrpSpPr>
            <p:grpSpPr>
              <a:xfrm>
                <a:off x="4838332" y="3821150"/>
                <a:ext cx="31499" cy="26898"/>
                <a:chOff x="4838332" y="3821150"/>
                <a:chExt cx="31499" cy="26898"/>
              </a:xfrm>
            </p:grpSpPr>
            <p:sp>
              <p:nvSpPr>
                <p:cNvPr id="3808" name="Google Shape;3808;p7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77"/>
              <p:cNvGrpSpPr/>
              <p:nvPr/>
            </p:nvGrpSpPr>
            <p:grpSpPr>
              <a:xfrm>
                <a:off x="4661275" y="3815007"/>
                <a:ext cx="36824" cy="31523"/>
                <a:chOff x="4661275" y="3815007"/>
                <a:chExt cx="36824" cy="31523"/>
              </a:xfrm>
            </p:grpSpPr>
            <p:sp>
              <p:nvSpPr>
                <p:cNvPr id="3811" name="Google Shape;3811;p7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77"/>
              <p:cNvGrpSpPr/>
              <p:nvPr/>
            </p:nvGrpSpPr>
            <p:grpSpPr>
              <a:xfrm>
                <a:off x="4558998" y="3851037"/>
                <a:ext cx="33591" cy="28699"/>
                <a:chOff x="4558998" y="3851037"/>
                <a:chExt cx="33591" cy="28699"/>
              </a:xfrm>
            </p:grpSpPr>
            <p:sp>
              <p:nvSpPr>
                <p:cNvPr id="3814" name="Google Shape;3814;p7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77"/>
              <p:cNvGrpSpPr/>
              <p:nvPr/>
            </p:nvGrpSpPr>
            <p:grpSpPr>
              <a:xfrm>
                <a:off x="4696762" y="3638587"/>
                <a:ext cx="33591" cy="28794"/>
                <a:chOff x="4696762" y="3638587"/>
                <a:chExt cx="33591" cy="28794"/>
              </a:xfrm>
            </p:grpSpPr>
            <p:sp>
              <p:nvSpPr>
                <p:cNvPr id="3817" name="Google Shape;3817;p7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7"/>
              <p:cNvGrpSpPr/>
              <p:nvPr/>
            </p:nvGrpSpPr>
            <p:grpSpPr>
              <a:xfrm>
                <a:off x="4929479" y="3939140"/>
                <a:ext cx="33497" cy="28692"/>
                <a:chOff x="4929479" y="3939140"/>
                <a:chExt cx="33497" cy="28692"/>
              </a:xfrm>
            </p:grpSpPr>
            <p:sp>
              <p:nvSpPr>
                <p:cNvPr id="3820" name="Google Shape;3820;p7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77"/>
              <p:cNvGrpSpPr/>
              <p:nvPr/>
            </p:nvGrpSpPr>
            <p:grpSpPr>
              <a:xfrm>
                <a:off x="4907119" y="3986039"/>
                <a:ext cx="33497" cy="28699"/>
                <a:chOff x="4907119" y="3986039"/>
                <a:chExt cx="33497" cy="28699"/>
              </a:xfrm>
            </p:grpSpPr>
            <p:sp>
              <p:nvSpPr>
                <p:cNvPr id="3823" name="Google Shape;3823;p7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7"/>
              <p:cNvGrpSpPr/>
              <p:nvPr/>
            </p:nvGrpSpPr>
            <p:grpSpPr>
              <a:xfrm>
                <a:off x="4911783" y="4048102"/>
                <a:ext cx="33591" cy="28762"/>
                <a:chOff x="4911783" y="4048102"/>
                <a:chExt cx="33591" cy="28762"/>
              </a:xfrm>
            </p:grpSpPr>
            <p:sp>
              <p:nvSpPr>
                <p:cNvPr id="3826" name="Google Shape;3826;p7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8" name="Google Shape;3828;p7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0" name="Google Shape;3830;p77"/>
              <p:cNvGrpSpPr/>
              <p:nvPr/>
            </p:nvGrpSpPr>
            <p:grpSpPr>
              <a:xfrm>
                <a:off x="4762623" y="3837847"/>
                <a:ext cx="42416" cy="36273"/>
                <a:chOff x="4762623" y="3837847"/>
                <a:chExt cx="42416" cy="36273"/>
              </a:xfrm>
            </p:grpSpPr>
            <p:sp>
              <p:nvSpPr>
                <p:cNvPr id="3831" name="Google Shape;3831;p7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77"/>
              <p:cNvGrpSpPr/>
              <p:nvPr/>
            </p:nvGrpSpPr>
            <p:grpSpPr>
              <a:xfrm>
                <a:off x="4746044" y="4104966"/>
                <a:ext cx="33497" cy="28699"/>
                <a:chOff x="4746044" y="4104966"/>
                <a:chExt cx="33497" cy="28699"/>
              </a:xfrm>
            </p:grpSpPr>
            <p:sp>
              <p:nvSpPr>
                <p:cNvPr id="3834" name="Google Shape;3834;p7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77"/>
              <p:cNvGrpSpPr/>
              <p:nvPr/>
            </p:nvGrpSpPr>
            <p:grpSpPr>
              <a:xfrm>
                <a:off x="4859646" y="4162554"/>
                <a:ext cx="33591" cy="28762"/>
                <a:chOff x="4859646" y="4162554"/>
                <a:chExt cx="33591" cy="28762"/>
              </a:xfrm>
            </p:grpSpPr>
            <p:sp>
              <p:nvSpPr>
                <p:cNvPr id="3837" name="Google Shape;3837;p7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9" name="Google Shape;3839;p77"/>
            <p:cNvGrpSpPr/>
            <p:nvPr/>
          </p:nvGrpSpPr>
          <p:grpSpPr>
            <a:xfrm>
              <a:off x="3597785" y="3274438"/>
              <a:ext cx="855610" cy="1122100"/>
              <a:chOff x="3597785" y="3274438"/>
              <a:chExt cx="855610" cy="1122100"/>
            </a:xfrm>
          </p:grpSpPr>
          <p:grpSp>
            <p:nvGrpSpPr>
              <p:cNvPr id="3840" name="Google Shape;3840;p77"/>
              <p:cNvGrpSpPr/>
              <p:nvPr/>
            </p:nvGrpSpPr>
            <p:grpSpPr>
              <a:xfrm>
                <a:off x="3617857" y="3284717"/>
                <a:ext cx="826785" cy="1099165"/>
                <a:chOff x="3617857" y="3284717"/>
                <a:chExt cx="826785" cy="1099165"/>
              </a:xfrm>
            </p:grpSpPr>
            <p:sp>
              <p:nvSpPr>
                <p:cNvPr id="3841" name="Google Shape;3841;p7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77"/>
              <p:cNvGrpSpPr/>
              <p:nvPr/>
            </p:nvGrpSpPr>
            <p:grpSpPr>
              <a:xfrm>
                <a:off x="4180904" y="4251758"/>
                <a:ext cx="37783" cy="32420"/>
                <a:chOff x="4180904" y="4251758"/>
                <a:chExt cx="37783" cy="32420"/>
              </a:xfrm>
            </p:grpSpPr>
            <p:sp>
              <p:nvSpPr>
                <p:cNvPr id="3898" name="Google Shape;3898;p7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7"/>
              <p:cNvGrpSpPr/>
              <p:nvPr/>
            </p:nvGrpSpPr>
            <p:grpSpPr>
              <a:xfrm>
                <a:off x="4201644" y="4081324"/>
                <a:ext cx="37783" cy="32364"/>
                <a:chOff x="4201644" y="4081324"/>
                <a:chExt cx="37783" cy="32364"/>
              </a:xfrm>
            </p:grpSpPr>
            <p:sp>
              <p:nvSpPr>
                <p:cNvPr id="3901" name="Google Shape;3901;p7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77"/>
              <p:cNvGrpSpPr/>
              <p:nvPr/>
            </p:nvGrpSpPr>
            <p:grpSpPr>
              <a:xfrm>
                <a:off x="4284416" y="3887428"/>
                <a:ext cx="37783" cy="32451"/>
                <a:chOff x="4284416" y="3887428"/>
                <a:chExt cx="37783" cy="32451"/>
              </a:xfrm>
            </p:grpSpPr>
            <p:sp>
              <p:nvSpPr>
                <p:cNvPr id="3904" name="Google Shape;3904;p7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77"/>
              <p:cNvGrpSpPr/>
              <p:nvPr/>
            </p:nvGrpSpPr>
            <p:grpSpPr>
              <a:xfrm>
                <a:off x="4223721" y="3860404"/>
                <a:ext cx="37870" cy="32364"/>
                <a:chOff x="4223721" y="3860404"/>
                <a:chExt cx="37870" cy="32364"/>
              </a:xfrm>
            </p:grpSpPr>
            <p:sp>
              <p:nvSpPr>
                <p:cNvPr id="3907" name="Google Shape;3907;p7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7"/>
              <p:cNvGrpSpPr/>
              <p:nvPr/>
            </p:nvGrpSpPr>
            <p:grpSpPr>
              <a:xfrm>
                <a:off x="4104889" y="3699242"/>
                <a:ext cx="37776" cy="32357"/>
                <a:chOff x="4104889" y="3699242"/>
                <a:chExt cx="37776" cy="32357"/>
              </a:xfrm>
            </p:grpSpPr>
            <p:sp>
              <p:nvSpPr>
                <p:cNvPr id="3910" name="Google Shape;3910;p7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77"/>
              <p:cNvGrpSpPr/>
              <p:nvPr/>
            </p:nvGrpSpPr>
            <p:grpSpPr>
              <a:xfrm>
                <a:off x="4143608" y="3475121"/>
                <a:ext cx="37878" cy="32420"/>
                <a:chOff x="4143608" y="3475121"/>
                <a:chExt cx="37878" cy="32420"/>
              </a:xfrm>
            </p:grpSpPr>
            <p:sp>
              <p:nvSpPr>
                <p:cNvPr id="3913" name="Google Shape;3913;p7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77"/>
              <p:cNvGrpSpPr/>
              <p:nvPr/>
            </p:nvGrpSpPr>
            <p:grpSpPr>
              <a:xfrm>
                <a:off x="4217248" y="3570893"/>
                <a:ext cx="37776" cy="32364"/>
                <a:chOff x="4217248" y="3570893"/>
                <a:chExt cx="37776" cy="32364"/>
              </a:xfrm>
            </p:grpSpPr>
            <p:sp>
              <p:nvSpPr>
                <p:cNvPr id="3916" name="Google Shape;3916;p7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77"/>
              <p:cNvGrpSpPr/>
              <p:nvPr/>
            </p:nvGrpSpPr>
            <p:grpSpPr>
              <a:xfrm>
                <a:off x="4255307" y="3431612"/>
                <a:ext cx="37776" cy="32451"/>
                <a:chOff x="4255307" y="3431612"/>
                <a:chExt cx="37776" cy="32451"/>
              </a:xfrm>
            </p:grpSpPr>
            <p:sp>
              <p:nvSpPr>
                <p:cNvPr id="3919" name="Google Shape;3919;p7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77"/>
              <p:cNvGrpSpPr/>
              <p:nvPr/>
            </p:nvGrpSpPr>
            <p:grpSpPr>
              <a:xfrm>
                <a:off x="3853052" y="3577398"/>
                <a:ext cx="37776" cy="32420"/>
                <a:chOff x="3853052" y="3577398"/>
                <a:chExt cx="37776" cy="32420"/>
              </a:xfrm>
            </p:grpSpPr>
            <p:sp>
              <p:nvSpPr>
                <p:cNvPr id="3922" name="Google Shape;3922;p7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77"/>
              <p:cNvGrpSpPr/>
              <p:nvPr/>
            </p:nvGrpSpPr>
            <p:grpSpPr>
              <a:xfrm>
                <a:off x="4039908" y="3412107"/>
                <a:ext cx="37776" cy="32357"/>
                <a:chOff x="4039908" y="3412107"/>
                <a:chExt cx="37776" cy="32357"/>
              </a:xfrm>
            </p:grpSpPr>
            <p:sp>
              <p:nvSpPr>
                <p:cNvPr id="3925" name="Google Shape;3925;p7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77"/>
              <p:cNvGrpSpPr/>
              <p:nvPr/>
            </p:nvGrpSpPr>
            <p:grpSpPr>
              <a:xfrm>
                <a:off x="4017360" y="3342061"/>
                <a:ext cx="37870" cy="32380"/>
                <a:chOff x="4017360" y="3342061"/>
                <a:chExt cx="37870" cy="32380"/>
              </a:xfrm>
            </p:grpSpPr>
            <p:sp>
              <p:nvSpPr>
                <p:cNvPr id="3928" name="Google Shape;3928;p7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0" name="Google Shape;3930;p7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2" name="Google Shape;3932;p77"/>
              <p:cNvGrpSpPr/>
              <p:nvPr/>
            </p:nvGrpSpPr>
            <p:grpSpPr>
              <a:xfrm>
                <a:off x="3750870" y="3418650"/>
                <a:ext cx="37776" cy="32380"/>
                <a:chOff x="3750870" y="3418650"/>
                <a:chExt cx="37776" cy="32380"/>
              </a:xfrm>
            </p:grpSpPr>
            <p:sp>
              <p:nvSpPr>
                <p:cNvPr id="3933" name="Google Shape;3933;p7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77"/>
              <p:cNvGrpSpPr/>
              <p:nvPr/>
            </p:nvGrpSpPr>
            <p:grpSpPr>
              <a:xfrm>
                <a:off x="3632509" y="3274438"/>
                <a:ext cx="37783" cy="32357"/>
                <a:chOff x="3632509" y="3274438"/>
                <a:chExt cx="37783" cy="32357"/>
              </a:xfrm>
            </p:grpSpPr>
            <p:sp>
              <p:nvSpPr>
                <p:cNvPr id="3936" name="Google Shape;3936;p7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77"/>
              <p:cNvGrpSpPr/>
              <p:nvPr/>
            </p:nvGrpSpPr>
            <p:grpSpPr>
              <a:xfrm>
                <a:off x="3906424" y="3297561"/>
                <a:ext cx="37776" cy="32451"/>
                <a:chOff x="3906424" y="3297561"/>
                <a:chExt cx="37776" cy="32451"/>
              </a:xfrm>
            </p:grpSpPr>
            <p:sp>
              <p:nvSpPr>
                <p:cNvPr id="3939" name="Google Shape;3939;p7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77"/>
              <p:cNvGrpSpPr/>
              <p:nvPr/>
            </p:nvGrpSpPr>
            <p:grpSpPr>
              <a:xfrm>
                <a:off x="3866084" y="3412107"/>
                <a:ext cx="37776" cy="32357"/>
                <a:chOff x="3866084" y="3412107"/>
                <a:chExt cx="37776" cy="32357"/>
              </a:xfrm>
            </p:grpSpPr>
            <p:sp>
              <p:nvSpPr>
                <p:cNvPr id="3942" name="Google Shape;3942;p7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77"/>
              <p:cNvGrpSpPr/>
              <p:nvPr/>
            </p:nvGrpSpPr>
            <p:grpSpPr>
              <a:xfrm>
                <a:off x="4023919" y="3766409"/>
                <a:ext cx="37783" cy="32357"/>
                <a:chOff x="4023919" y="3766409"/>
                <a:chExt cx="37783" cy="32357"/>
              </a:xfrm>
            </p:grpSpPr>
            <p:sp>
              <p:nvSpPr>
                <p:cNvPr id="3945" name="Google Shape;3945;p7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77"/>
              <p:cNvGrpSpPr/>
              <p:nvPr/>
            </p:nvGrpSpPr>
            <p:grpSpPr>
              <a:xfrm>
                <a:off x="3973882" y="3779449"/>
                <a:ext cx="37776" cy="32357"/>
                <a:chOff x="3973882" y="3779449"/>
                <a:chExt cx="37776" cy="32357"/>
              </a:xfrm>
            </p:grpSpPr>
            <p:sp>
              <p:nvSpPr>
                <p:cNvPr id="3948" name="Google Shape;3948;p7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77"/>
              <p:cNvGrpSpPr/>
              <p:nvPr/>
            </p:nvGrpSpPr>
            <p:grpSpPr>
              <a:xfrm>
                <a:off x="4073398" y="3838028"/>
                <a:ext cx="37776" cy="32380"/>
                <a:chOff x="4073398" y="3838028"/>
                <a:chExt cx="37776" cy="32380"/>
              </a:xfrm>
            </p:grpSpPr>
            <p:sp>
              <p:nvSpPr>
                <p:cNvPr id="3951" name="Google Shape;3951;p7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77"/>
              <p:cNvGrpSpPr/>
              <p:nvPr/>
            </p:nvGrpSpPr>
            <p:grpSpPr>
              <a:xfrm>
                <a:off x="4342672" y="4144496"/>
                <a:ext cx="37752" cy="32364"/>
                <a:chOff x="4342672" y="4144496"/>
                <a:chExt cx="37752" cy="32364"/>
              </a:xfrm>
            </p:grpSpPr>
            <p:sp>
              <p:nvSpPr>
                <p:cNvPr id="3954" name="Google Shape;3954;p7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77"/>
              <p:cNvGrpSpPr/>
              <p:nvPr/>
            </p:nvGrpSpPr>
            <p:grpSpPr>
              <a:xfrm>
                <a:off x="4406386" y="4056872"/>
                <a:ext cx="37783" cy="32364"/>
                <a:chOff x="4406386" y="4056872"/>
                <a:chExt cx="37783" cy="32364"/>
              </a:xfrm>
            </p:grpSpPr>
            <p:sp>
              <p:nvSpPr>
                <p:cNvPr id="3957" name="Google Shape;3957;p7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77"/>
              <p:cNvGrpSpPr/>
              <p:nvPr/>
            </p:nvGrpSpPr>
            <p:grpSpPr>
              <a:xfrm>
                <a:off x="4284416" y="4245254"/>
                <a:ext cx="37783" cy="32357"/>
                <a:chOff x="4284416" y="4245254"/>
                <a:chExt cx="37783" cy="32357"/>
              </a:xfrm>
            </p:grpSpPr>
            <p:sp>
              <p:nvSpPr>
                <p:cNvPr id="3960" name="Google Shape;3960;p7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77"/>
              <p:cNvGrpSpPr/>
              <p:nvPr/>
            </p:nvGrpSpPr>
            <p:grpSpPr>
              <a:xfrm>
                <a:off x="4219057" y="4331258"/>
                <a:ext cx="37776" cy="32364"/>
                <a:chOff x="4219057" y="4331258"/>
                <a:chExt cx="37776" cy="32364"/>
              </a:xfrm>
            </p:grpSpPr>
            <p:sp>
              <p:nvSpPr>
                <p:cNvPr id="3963" name="Google Shape;3963;p7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77"/>
              <p:cNvGrpSpPr/>
              <p:nvPr/>
            </p:nvGrpSpPr>
            <p:grpSpPr>
              <a:xfrm>
                <a:off x="4204122" y="4141688"/>
                <a:ext cx="33497" cy="28699"/>
                <a:chOff x="4204122" y="4141688"/>
                <a:chExt cx="33497" cy="28699"/>
              </a:xfrm>
            </p:grpSpPr>
            <p:sp>
              <p:nvSpPr>
                <p:cNvPr id="3966" name="Google Shape;3966;p7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77"/>
              <p:cNvGrpSpPr/>
              <p:nvPr/>
            </p:nvGrpSpPr>
            <p:grpSpPr>
              <a:xfrm>
                <a:off x="4301546" y="4003869"/>
                <a:ext cx="38916" cy="33324"/>
                <a:chOff x="4301546" y="4003869"/>
                <a:chExt cx="38916" cy="33324"/>
              </a:xfrm>
            </p:grpSpPr>
            <p:sp>
              <p:nvSpPr>
                <p:cNvPr id="3969" name="Google Shape;3969;p7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77"/>
              <p:cNvGrpSpPr/>
              <p:nvPr/>
            </p:nvGrpSpPr>
            <p:grpSpPr>
              <a:xfrm>
                <a:off x="4210681" y="3924669"/>
                <a:ext cx="36549" cy="31366"/>
                <a:chOff x="4210681" y="3924669"/>
                <a:chExt cx="36549" cy="31366"/>
              </a:xfrm>
            </p:grpSpPr>
            <p:sp>
              <p:nvSpPr>
                <p:cNvPr id="3972" name="Google Shape;3972;p7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77"/>
              <p:cNvGrpSpPr/>
              <p:nvPr/>
            </p:nvGrpSpPr>
            <p:grpSpPr>
              <a:xfrm>
                <a:off x="3987771" y="3628874"/>
                <a:ext cx="31499" cy="26993"/>
                <a:chOff x="3987771" y="3628874"/>
                <a:chExt cx="31499" cy="26993"/>
              </a:xfrm>
            </p:grpSpPr>
            <p:sp>
              <p:nvSpPr>
                <p:cNvPr id="3975" name="Google Shape;3975;p7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77"/>
              <p:cNvGrpSpPr/>
              <p:nvPr/>
            </p:nvGrpSpPr>
            <p:grpSpPr>
              <a:xfrm>
                <a:off x="4087382" y="3775674"/>
                <a:ext cx="31405" cy="26898"/>
                <a:chOff x="4087382" y="3775674"/>
                <a:chExt cx="31405" cy="26898"/>
              </a:xfrm>
            </p:grpSpPr>
            <p:sp>
              <p:nvSpPr>
                <p:cNvPr id="3978" name="Google Shape;3978;p7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77"/>
              <p:cNvGrpSpPr/>
              <p:nvPr/>
            </p:nvGrpSpPr>
            <p:grpSpPr>
              <a:xfrm>
                <a:off x="4118873" y="3856637"/>
                <a:ext cx="31405" cy="26906"/>
                <a:chOff x="4118873" y="3856637"/>
                <a:chExt cx="31405" cy="26906"/>
              </a:xfrm>
            </p:grpSpPr>
            <p:sp>
              <p:nvSpPr>
                <p:cNvPr id="3981" name="Google Shape;3981;p7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77"/>
              <p:cNvGrpSpPr/>
              <p:nvPr/>
            </p:nvGrpSpPr>
            <p:grpSpPr>
              <a:xfrm>
                <a:off x="4168541" y="3639523"/>
                <a:ext cx="31499" cy="26906"/>
                <a:chOff x="4168541" y="3639523"/>
                <a:chExt cx="31499" cy="26906"/>
              </a:xfrm>
            </p:grpSpPr>
            <p:sp>
              <p:nvSpPr>
                <p:cNvPr id="3984" name="Google Shape;3984;p7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77"/>
              <p:cNvGrpSpPr/>
              <p:nvPr/>
            </p:nvGrpSpPr>
            <p:grpSpPr>
              <a:xfrm>
                <a:off x="3965789" y="3393545"/>
                <a:ext cx="31405" cy="26945"/>
                <a:chOff x="3965789" y="3393545"/>
                <a:chExt cx="31405" cy="26945"/>
              </a:xfrm>
            </p:grpSpPr>
            <p:sp>
              <p:nvSpPr>
                <p:cNvPr id="3987" name="Google Shape;3987;p7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77"/>
              <p:cNvGrpSpPr/>
              <p:nvPr/>
            </p:nvGrpSpPr>
            <p:grpSpPr>
              <a:xfrm>
                <a:off x="3925166" y="3491008"/>
                <a:ext cx="31405" cy="27001"/>
                <a:chOff x="3925166" y="3491008"/>
                <a:chExt cx="31405" cy="27001"/>
              </a:xfrm>
            </p:grpSpPr>
            <p:sp>
              <p:nvSpPr>
                <p:cNvPr id="3990" name="Google Shape;3990;p7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77"/>
              <p:cNvGrpSpPr/>
              <p:nvPr/>
            </p:nvGrpSpPr>
            <p:grpSpPr>
              <a:xfrm>
                <a:off x="3682845" y="3340976"/>
                <a:ext cx="31397" cy="26898"/>
                <a:chOff x="3682845" y="3340976"/>
                <a:chExt cx="31397" cy="26898"/>
              </a:xfrm>
            </p:grpSpPr>
            <p:sp>
              <p:nvSpPr>
                <p:cNvPr id="3993" name="Google Shape;3993;p7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77"/>
              <p:cNvGrpSpPr/>
              <p:nvPr/>
            </p:nvGrpSpPr>
            <p:grpSpPr>
              <a:xfrm>
                <a:off x="3795393" y="3353725"/>
                <a:ext cx="31499" cy="26993"/>
                <a:chOff x="3795393" y="3353725"/>
                <a:chExt cx="31499" cy="26993"/>
              </a:xfrm>
            </p:grpSpPr>
            <p:sp>
              <p:nvSpPr>
                <p:cNvPr id="3996" name="Google Shape;3996;p7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77"/>
              <p:cNvGrpSpPr/>
              <p:nvPr/>
            </p:nvGrpSpPr>
            <p:grpSpPr>
              <a:xfrm>
                <a:off x="4176909" y="4363221"/>
                <a:ext cx="38924" cy="33316"/>
                <a:chOff x="4176909" y="4363221"/>
                <a:chExt cx="38924" cy="33316"/>
              </a:xfrm>
            </p:grpSpPr>
            <p:sp>
              <p:nvSpPr>
                <p:cNvPr id="3999" name="Google Shape;3999;p7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77"/>
              <p:cNvGrpSpPr/>
              <p:nvPr/>
            </p:nvGrpSpPr>
            <p:grpSpPr>
              <a:xfrm>
                <a:off x="4226191" y="4007660"/>
                <a:ext cx="33560" cy="28770"/>
                <a:chOff x="4226191" y="4007660"/>
                <a:chExt cx="33560" cy="28770"/>
              </a:xfrm>
            </p:grpSpPr>
            <p:sp>
              <p:nvSpPr>
                <p:cNvPr id="4002" name="Google Shape;4002;p7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77"/>
              <p:cNvGrpSpPr/>
              <p:nvPr/>
            </p:nvGrpSpPr>
            <p:grpSpPr>
              <a:xfrm>
                <a:off x="3597785" y="3377045"/>
                <a:ext cx="33591" cy="28699"/>
                <a:chOff x="3597785" y="3377045"/>
                <a:chExt cx="33591" cy="28699"/>
              </a:xfrm>
            </p:grpSpPr>
            <p:sp>
              <p:nvSpPr>
                <p:cNvPr id="4005" name="Google Shape;4005;p7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77"/>
              <p:cNvGrpSpPr/>
              <p:nvPr/>
            </p:nvGrpSpPr>
            <p:grpSpPr>
              <a:xfrm>
                <a:off x="3887870" y="3669796"/>
                <a:ext cx="33591" cy="28692"/>
                <a:chOff x="3887870" y="3669796"/>
                <a:chExt cx="33591" cy="28692"/>
              </a:xfrm>
            </p:grpSpPr>
            <p:sp>
              <p:nvSpPr>
                <p:cNvPr id="4008" name="Google Shape;4008;p7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77"/>
              <p:cNvGrpSpPr/>
              <p:nvPr/>
            </p:nvGrpSpPr>
            <p:grpSpPr>
              <a:xfrm>
                <a:off x="3818320" y="3481625"/>
                <a:ext cx="33497" cy="28770"/>
                <a:chOff x="3818320" y="3481625"/>
                <a:chExt cx="33497" cy="28770"/>
              </a:xfrm>
            </p:grpSpPr>
            <p:sp>
              <p:nvSpPr>
                <p:cNvPr id="4011" name="Google Shape;4011;p7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77"/>
              <p:cNvGrpSpPr/>
              <p:nvPr/>
            </p:nvGrpSpPr>
            <p:grpSpPr>
              <a:xfrm>
                <a:off x="4278139" y="4120948"/>
                <a:ext cx="37492" cy="32129"/>
                <a:chOff x="4278139" y="4120948"/>
                <a:chExt cx="37492" cy="32129"/>
              </a:xfrm>
            </p:grpSpPr>
            <p:sp>
              <p:nvSpPr>
                <p:cNvPr id="4014" name="Google Shape;4014;p7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77"/>
              <p:cNvGrpSpPr/>
              <p:nvPr/>
            </p:nvGrpSpPr>
            <p:grpSpPr>
              <a:xfrm>
                <a:off x="4419898" y="3977388"/>
                <a:ext cx="33497" cy="28692"/>
                <a:chOff x="4419898" y="3977388"/>
                <a:chExt cx="33497" cy="28692"/>
              </a:xfrm>
            </p:grpSpPr>
            <p:sp>
              <p:nvSpPr>
                <p:cNvPr id="4017" name="Google Shape;4017;p7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77"/>
              <p:cNvGrpSpPr/>
              <p:nvPr/>
            </p:nvGrpSpPr>
            <p:grpSpPr>
              <a:xfrm>
                <a:off x="4158930" y="4034684"/>
                <a:ext cx="33497" cy="28762"/>
                <a:chOff x="4158930" y="4034684"/>
                <a:chExt cx="33497" cy="28762"/>
              </a:xfrm>
            </p:grpSpPr>
            <p:sp>
              <p:nvSpPr>
                <p:cNvPr id="4020" name="Google Shape;4020;p7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77"/>
              <p:cNvGrpSpPr/>
              <p:nvPr/>
            </p:nvGrpSpPr>
            <p:grpSpPr>
              <a:xfrm>
                <a:off x="4134949" y="3957049"/>
                <a:ext cx="33497" cy="28770"/>
                <a:chOff x="4134949" y="3957049"/>
                <a:chExt cx="33497" cy="28770"/>
              </a:xfrm>
            </p:grpSpPr>
            <p:sp>
              <p:nvSpPr>
                <p:cNvPr id="4023" name="Google Shape;4023;p7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77"/>
              <p:cNvGrpSpPr/>
              <p:nvPr/>
            </p:nvGrpSpPr>
            <p:grpSpPr>
              <a:xfrm>
                <a:off x="4193653" y="4184403"/>
                <a:ext cx="43580" cy="37264"/>
                <a:chOff x="4193653" y="4184403"/>
                <a:chExt cx="43580" cy="37264"/>
              </a:xfrm>
            </p:grpSpPr>
            <p:sp>
              <p:nvSpPr>
                <p:cNvPr id="4026" name="Google Shape;4026;p7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77"/>
              <p:cNvGrpSpPr/>
              <p:nvPr/>
            </p:nvGrpSpPr>
            <p:grpSpPr>
              <a:xfrm>
                <a:off x="4343600" y="3943844"/>
                <a:ext cx="43580" cy="37312"/>
                <a:chOff x="4343600" y="3943844"/>
                <a:chExt cx="43580" cy="37312"/>
              </a:xfrm>
            </p:grpSpPr>
            <p:sp>
              <p:nvSpPr>
                <p:cNvPr id="4029" name="Google Shape;4029;p7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77"/>
              <p:cNvGrpSpPr/>
              <p:nvPr/>
            </p:nvGrpSpPr>
            <p:grpSpPr>
              <a:xfrm>
                <a:off x="4172339" y="3381693"/>
                <a:ext cx="31499" cy="27001"/>
                <a:chOff x="4172339" y="3381693"/>
                <a:chExt cx="31499" cy="27001"/>
              </a:xfrm>
            </p:grpSpPr>
            <p:sp>
              <p:nvSpPr>
                <p:cNvPr id="4032" name="Google Shape;4032;p7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4037"/>
        <p:cNvGrpSpPr/>
        <p:nvPr/>
      </p:nvGrpSpPr>
      <p:grpSpPr>
        <a:xfrm>
          <a:off x="0" y="0"/>
          <a:ext cx="0" cy="0"/>
          <a:chOff x="0" y="0"/>
          <a:chExt cx="0" cy="0"/>
        </a:xfrm>
      </p:grpSpPr>
      <p:grpSp>
        <p:nvGrpSpPr>
          <p:cNvPr id="4038" name="Google Shape;4038;p78"/>
          <p:cNvGrpSpPr/>
          <p:nvPr/>
        </p:nvGrpSpPr>
        <p:grpSpPr>
          <a:xfrm>
            <a:off x="729274" y="969771"/>
            <a:ext cx="2507799" cy="206239"/>
            <a:chOff x="106648" y="895722"/>
            <a:chExt cx="4481413" cy="374300"/>
          </a:xfrm>
        </p:grpSpPr>
        <p:grpSp>
          <p:nvGrpSpPr>
            <p:cNvPr id="4039" name="Google Shape;4039;p78"/>
            <p:cNvGrpSpPr/>
            <p:nvPr/>
          </p:nvGrpSpPr>
          <p:grpSpPr>
            <a:xfrm>
              <a:off x="2233276" y="895722"/>
              <a:ext cx="1082667" cy="223591"/>
              <a:chOff x="4808316" y="2800065"/>
              <a:chExt cx="1999386" cy="412910"/>
            </a:xfrm>
          </p:grpSpPr>
          <p:sp>
            <p:nvSpPr>
              <p:cNvPr id="4040" name="Google Shape;4040;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1" name="Google Shape;4041;p78"/>
              <p:cNvGrpSpPr/>
              <p:nvPr/>
            </p:nvGrpSpPr>
            <p:grpSpPr>
              <a:xfrm>
                <a:off x="4808316" y="2800065"/>
                <a:ext cx="92400" cy="411825"/>
                <a:chOff x="845575" y="2563700"/>
                <a:chExt cx="92400" cy="411825"/>
              </a:xfrm>
            </p:grpSpPr>
            <p:cxnSp>
              <p:nvCxnSpPr>
                <p:cNvPr id="4042" name="Google Shape;4042;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43" name="Google Shape;4043;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4" name="Google Shape;4044;p78"/>
            <p:cNvGrpSpPr/>
            <p:nvPr/>
          </p:nvGrpSpPr>
          <p:grpSpPr>
            <a:xfrm>
              <a:off x="106648" y="895722"/>
              <a:ext cx="1088401" cy="223591"/>
              <a:chOff x="881025" y="2800065"/>
              <a:chExt cx="2009975" cy="412910"/>
            </a:xfrm>
          </p:grpSpPr>
          <p:sp>
            <p:nvSpPr>
              <p:cNvPr id="4045" name="Google Shape;4045;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78"/>
              <p:cNvGrpSpPr/>
              <p:nvPr/>
            </p:nvGrpSpPr>
            <p:grpSpPr>
              <a:xfrm>
                <a:off x="881025" y="2800065"/>
                <a:ext cx="92400" cy="411825"/>
                <a:chOff x="845575" y="2563700"/>
                <a:chExt cx="92400" cy="411825"/>
              </a:xfrm>
            </p:grpSpPr>
            <p:cxnSp>
              <p:nvCxnSpPr>
                <p:cNvPr id="4047" name="Google Shape;4047;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48" name="Google Shape;4048;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9" name="Google Shape;4049;p78"/>
            <p:cNvGrpSpPr/>
            <p:nvPr/>
          </p:nvGrpSpPr>
          <p:grpSpPr>
            <a:xfrm>
              <a:off x="1172346" y="1047018"/>
              <a:ext cx="1083151" cy="223003"/>
              <a:chOff x="2849073" y="3079467"/>
              <a:chExt cx="2000279" cy="411825"/>
            </a:xfrm>
          </p:grpSpPr>
          <p:sp>
            <p:nvSpPr>
              <p:cNvPr id="4050" name="Google Shape;4050;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1" name="Google Shape;4051;p78"/>
              <p:cNvGrpSpPr/>
              <p:nvPr/>
            </p:nvGrpSpPr>
            <p:grpSpPr>
              <a:xfrm rot="10800000">
                <a:off x="2849073" y="3079467"/>
                <a:ext cx="92400" cy="411825"/>
                <a:chOff x="2070100" y="2563700"/>
                <a:chExt cx="92400" cy="411825"/>
              </a:xfrm>
            </p:grpSpPr>
            <p:cxnSp>
              <p:nvCxnSpPr>
                <p:cNvPr id="4052" name="Google Shape;4052;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53" name="Google Shape;4053;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4" name="Google Shape;4054;p78"/>
            <p:cNvGrpSpPr/>
            <p:nvPr/>
          </p:nvGrpSpPr>
          <p:grpSpPr>
            <a:xfrm>
              <a:off x="3290132" y="1047018"/>
              <a:ext cx="1297929" cy="223003"/>
              <a:chOff x="6760035" y="3079467"/>
              <a:chExt cx="2396914" cy="411825"/>
            </a:xfrm>
          </p:grpSpPr>
          <p:sp>
            <p:nvSpPr>
              <p:cNvPr id="4055" name="Google Shape;4055;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78"/>
              <p:cNvGrpSpPr/>
              <p:nvPr/>
            </p:nvGrpSpPr>
            <p:grpSpPr>
              <a:xfrm rot="10800000">
                <a:off x="6760035" y="3079467"/>
                <a:ext cx="92400" cy="411825"/>
                <a:chOff x="2070100" y="2563700"/>
                <a:chExt cx="92400" cy="411825"/>
              </a:xfrm>
            </p:grpSpPr>
            <p:cxnSp>
              <p:nvCxnSpPr>
                <p:cNvPr id="4057" name="Google Shape;4057;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58" name="Google Shape;4058;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59" name="Google Shape;4059;p78"/>
          <p:cNvGrpSpPr/>
          <p:nvPr/>
        </p:nvGrpSpPr>
        <p:grpSpPr>
          <a:xfrm>
            <a:off x="2147036" y="3369142"/>
            <a:ext cx="1086701" cy="799429"/>
            <a:chOff x="2183288" y="3555572"/>
            <a:chExt cx="1136241" cy="835873"/>
          </a:xfrm>
        </p:grpSpPr>
        <p:sp>
          <p:nvSpPr>
            <p:cNvPr id="4060" name="Google Shape;4060;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1" name="Google Shape;4061;p78"/>
            <p:cNvGrpSpPr/>
            <p:nvPr/>
          </p:nvGrpSpPr>
          <p:grpSpPr>
            <a:xfrm>
              <a:off x="2205895" y="3637269"/>
              <a:ext cx="1089848" cy="724993"/>
              <a:chOff x="2205895" y="3637269"/>
              <a:chExt cx="1089848" cy="724993"/>
            </a:xfrm>
          </p:grpSpPr>
          <p:sp>
            <p:nvSpPr>
              <p:cNvPr id="4062" name="Google Shape;4062;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8" name="Google Shape;4068;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9" name="Google Shape;4069;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70" name="Google Shape;4070;p78"/>
            <p:cNvGrpSpPr/>
            <p:nvPr/>
          </p:nvGrpSpPr>
          <p:grpSpPr>
            <a:xfrm>
              <a:off x="3173850" y="3779426"/>
              <a:ext cx="145679" cy="70048"/>
              <a:chOff x="3173850" y="3779426"/>
              <a:chExt cx="145679" cy="70048"/>
            </a:xfrm>
          </p:grpSpPr>
          <p:cxnSp>
            <p:nvCxnSpPr>
              <p:cNvPr id="4071" name="Google Shape;4071;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72" name="Google Shape;4072;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78"/>
            <p:cNvGrpSpPr/>
            <p:nvPr/>
          </p:nvGrpSpPr>
          <p:grpSpPr>
            <a:xfrm>
              <a:off x="2183288" y="4139483"/>
              <a:ext cx="145133" cy="70048"/>
              <a:chOff x="2183288" y="4139483"/>
              <a:chExt cx="145133" cy="70048"/>
            </a:xfrm>
          </p:grpSpPr>
          <p:cxnSp>
            <p:nvCxnSpPr>
              <p:cNvPr id="4074" name="Google Shape;4074;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75" name="Google Shape;4075;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6" name="Google Shape;4076;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7" name="Google Shape;4077;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78" name="Google Shape;4078;p78"/>
            <p:cNvGrpSpPr/>
            <p:nvPr/>
          </p:nvGrpSpPr>
          <p:grpSpPr>
            <a:xfrm>
              <a:off x="2943836" y="4268886"/>
              <a:ext cx="60717" cy="122559"/>
              <a:chOff x="2943836" y="4268886"/>
              <a:chExt cx="60717" cy="122559"/>
            </a:xfrm>
          </p:grpSpPr>
          <p:sp>
            <p:nvSpPr>
              <p:cNvPr id="4079" name="Google Shape;4079;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0" name="Google Shape;4080;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81" name="Google Shape;4081;p78"/>
          <p:cNvGrpSpPr/>
          <p:nvPr/>
        </p:nvGrpSpPr>
        <p:grpSpPr>
          <a:xfrm>
            <a:off x="3409981" y="1290142"/>
            <a:ext cx="1675870" cy="758251"/>
            <a:chOff x="3530532" y="1496185"/>
            <a:chExt cx="1562000" cy="706730"/>
          </a:xfrm>
        </p:grpSpPr>
        <p:cxnSp>
          <p:nvCxnSpPr>
            <p:cNvPr id="4082" name="Google Shape;4082;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83" name="Google Shape;4083;p78"/>
            <p:cNvGrpSpPr/>
            <p:nvPr/>
          </p:nvGrpSpPr>
          <p:grpSpPr>
            <a:xfrm>
              <a:off x="3530532" y="1496185"/>
              <a:ext cx="323430" cy="463587"/>
              <a:chOff x="3530532" y="1496185"/>
              <a:chExt cx="323430" cy="463587"/>
            </a:xfrm>
          </p:grpSpPr>
          <p:grpSp>
            <p:nvGrpSpPr>
              <p:cNvPr id="4084" name="Google Shape;4084;p78"/>
              <p:cNvGrpSpPr/>
              <p:nvPr/>
            </p:nvGrpSpPr>
            <p:grpSpPr>
              <a:xfrm>
                <a:off x="3567462" y="1496185"/>
                <a:ext cx="286500" cy="361376"/>
                <a:chOff x="3567462" y="1496185"/>
                <a:chExt cx="286500" cy="361376"/>
              </a:xfrm>
            </p:grpSpPr>
            <p:cxnSp>
              <p:nvCxnSpPr>
                <p:cNvPr id="4085" name="Google Shape;4085;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86" name="Google Shape;4086;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7" name="Google Shape;4087;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78"/>
            <p:cNvGrpSpPr/>
            <p:nvPr/>
          </p:nvGrpSpPr>
          <p:grpSpPr>
            <a:xfrm>
              <a:off x="3891569" y="1779209"/>
              <a:ext cx="323945" cy="423706"/>
              <a:chOff x="3891569" y="1779209"/>
              <a:chExt cx="323945" cy="423706"/>
            </a:xfrm>
          </p:grpSpPr>
          <p:grpSp>
            <p:nvGrpSpPr>
              <p:cNvPr id="4089" name="Google Shape;4089;p78"/>
              <p:cNvGrpSpPr/>
              <p:nvPr/>
            </p:nvGrpSpPr>
            <p:grpSpPr>
              <a:xfrm>
                <a:off x="3929014" y="1881638"/>
                <a:ext cx="286500" cy="321278"/>
                <a:chOff x="3929014" y="1881638"/>
                <a:chExt cx="286500" cy="321278"/>
              </a:xfrm>
            </p:grpSpPr>
            <p:cxnSp>
              <p:nvCxnSpPr>
                <p:cNvPr id="4090" name="Google Shape;4090;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91" name="Google Shape;4091;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2" name="Google Shape;4092;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78"/>
            <p:cNvGrpSpPr/>
            <p:nvPr/>
          </p:nvGrpSpPr>
          <p:grpSpPr>
            <a:xfrm>
              <a:off x="4252606" y="1496185"/>
              <a:ext cx="324721" cy="463587"/>
              <a:chOff x="4252606" y="1496185"/>
              <a:chExt cx="324721" cy="463587"/>
            </a:xfrm>
          </p:grpSpPr>
          <p:grpSp>
            <p:nvGrpSpPr>
              <p:cNvPr id="4094" name="Google Shape;4094;p78"/>
              <p:cNvGrpSpPr/>
              <p:nvPr/>
            </p:nvGrpSpPr>
            <p:grpSpPr>
              <a:xfrm>
                <a:off x="4290828" y="1496185"/>
                <a:ext cx="286500" cy="361376"/>
                <a:chOff x="4290828" y="1496185"/>
                <a:chExt cx="286500" cy="361376"/>
              </a:xfrm>
            </p:grpSpPr>
            <p:cxnSp>
              <p:nvCxnSpPr>
                <p:cNvPr id="4095" name="Google Shape;4095;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96" name="Google Shape;4096;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78"/>
            <p:cNvGrpSpPr/>
            <p:nvPr/>
          </p:nvGrpSpPr>
          <p:grpSpPr>
            <a:xfrm>
              <a:off x="4613643" y="1763716"/>
              <a:ext cx="325308" cy="439200"/>
              <a:chOff x="4613643" y="1763716"/>
              <a:chExt cx="325308" cy="439200"/>
            </a:xfrm>
          </p:grpSpPr>
          <p:grpSp>
            <p:nvGrpSpPr>
              <p:cNvPr id="4099" name="Google Shape;4099;p78"/>
              <p:cNvGrpSpPr/>
              <p:nvPr/>
            </p:nvGrpSpPr>
            <p:grpSpPr>
              <a:xfrm>
                <a:off x="4652451" y="1879538"/>
                <a:ext cx="286500" cy="323378"/>
                <a:chOff x="4652451" y="1879538"/>
                <a:chExt cx="286500" cy="323378"/>
              </a:xfrm>
            </p:grpSpPr>
            <p:cxnSp>
              <p:nvCxnSpPr>
                <p:cNvPr id="4100" name="Google Shape;4100;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01" name="Google Shape;4101;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78"/>
          <p:cNvGrpSpPr/>
          <p:nvPr/>
        </p:nvGrpSpPr>
        <p:grpSpPr>
          <a:xfrm>
            <a:off x="3421841" y="2143768"/>
            <a:ext cx="1652173" cy="391517"/>
            <a:chOff x="3512551" y="2358270"/>
            <a:chExt cx="1597383" cy="378533"/>
          </a:xfrm>
        </p:grpSpPr>
        <p:cxnSp>
          <p:nvCxnSpPr>
            <p:cNvPr id="4104" name="Google Shape;4104;p78"/>
            <p:cNvCxnSpPr>
              <a:stCxn id="4105" idx="6"/>
              <a:endCxn id="410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07" name="Google Shape;4107;p78"/>
            <p:cNvGrpSpPr/>
            <p:nvPr/>
          </p:nvGrpSpPr>
          <p:grpSpPr>
            <a:xfrm>
              <a:off x="3512551" y="2358270"/>
              <a:ext cx="225647" cy="307714"/>
              <a:chOff x="2182679" y="2004714"/>
              <a:chExt cx="792300" cy="1080458"/>
            </a:xfrm>
          </p:grpSpPr>
          <p:cxnSp>
            <p:nvCxnSpPr>
              <p:cNvPr id="4108" name="Google Shape;4108;p78"/>
              <p:cNvCxnSpPr>
                <a:stCxn id="410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05" name="Google Shape;4105;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78"/>
            <p:cNvGrpSpPr/>
            <p:nvPr/>
          </p:nvGrpSpPr>
          <p:grpSpPr>
            <a:xfrm>
              <a:off x="3969644" y="2440153"/>
              <a:ext cx="225853" cy="296651"/>
              <a:chOff x="3775710" y="1729289"/>
              <a:chExt cx="136500" cy="179289"/>
            </a:xfrm>
          </p:grpSpPr>
          <p:cxnSp>
            <p:nvCxnSpPr>
              <p:cNvPr id="4111" name="Google Shape;4111;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12" name="Google Shape;4112;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78"/>
            <p:cNvGrpSpPr/>
            <p:nvPr/>
          </p:nvGrpSpPr>
          <p:grpSpPr>
            <a:xfrm>
              <a:off x="4427051" y="2358270"/>
              <a:ext cx="225647" cy="307714"/>
              <a:chOff x="5393704" y="2004714"/>
              <a:chExt cx="792300" cy="1080458"/>
            </a:xfrm>
          </p:grpSpPr>
          <p:cxnSp>
            <p:nvCxnSpPr>
              <p:cNvPr id="4115" name="Google Shape;4115;p78"/>
              <p:cNvCxnSpPr>
                <a:stCxn id="411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17" name="Google Shape;4117;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8"/>
            <p:cNvGrpSpPr/>
            <p:nvPr/>
          </p:nvGrpSpPr>
          <p:grpSpPr>
            <a:xfrm>
              <a:off x="4884287" y="2440252"/>
              <a:ext cx="225647" cy="296532"/>
              <a:chOff x="6999166" y="2292572"/>
              <a:chExt cx="792300" cy="1041192"/>
            </a:xfrm>
          </p:grpSpPr>
          <p:cxnSp>
            <p:nvCxnSpPr>
              <p:cNvPr id="4119" name="Google Shape;4119;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06" name="Google Shape;4106;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1" name="Google Shape;4121;p78"/>
          <p:cNvGrpSpPr/>
          <p:nvPr/>
        </p:nvGrpSpPr>
        <p:grpSpPr>
          <a:xfrm>
            <a:off x="6842649" y="979967"/>
            <a:ext cx="1581844" cy="732818"/>
            <a:chOff x="634175" y="2986275"/>
            <a:chExt cx="3147949" cy="1458344"/>
          </a:xfrm>
        </p:grpSpPr>
        <p:cxnSp>
          <p:nvCxnSpPr>
            <p:cNvPr id="4122" name="Google Shape;4122;p78"/>
            <p:cNvCxnSpPr>
              <a:stCxn id="4123" idx="4"/>
              <a:endCxn id="412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125" name="Google Shape;4125;p78"/>
            <p:cNvCxnSpPr>
              <a:stCxn id="4124" idx="0"/>
              <a:endCxn id="412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27" name="Google Shape;4127;p78"/>
            <p:cNvCxnSpPr>
              <a:stCxn id="4126" idx="4"/>
              <a:endCxn id="412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29" name="Google Shape;4129;p78"/>
            <p:cNvCxnSpPr>
              <a:stCxn id="4128" idx="0"/>
              <a:endCxn id="413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30" name="Google Shape;4130;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26" name="Google Shape;4126;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23" name="Google Shape;4123;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28" name="Google Shape;4128;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24" name="Google Shape;4124;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31" name="Google Shape;4131;p78"/>
          <p:cNvGrpSpPr/>
          <p:nvPr/>
        </p:nvGrpSpPr>
        <p:grpSpPr>
          <a:xfrm>
            <a:off x="3410364" y="2674277"/>
            <a:ext cx="1675128" cy="313674"/>
            <a:chOff x="998425" y="1182125"/>
            <a:chExt cx="1065400" cy="199500"/>
          </a:xfrm>
        </p:grpSpPr>
        <p:sp>
          <p:nvSpPr>
            <p:cNvPr id="4132" name="Google Shape;4132;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78"/>
          <p:cNvGrpSpPr/>
          <p:nvPr/>
        </p:nvGrpSpPr>
        <p:grpSpPr>
          <a:xfrm>
            <a:off x="3410363" y="3630244"/>
            <a:ext cx="1675129" cy="525345"/>
            <a:chOff x="5194708" y="3484366"/>
            <a:chExt cx="3148148" cy="987304"/>
          </a:xfrm>
        </p:grpSpPr>
        <p:grpSp>
          <p:nvGrpSpPr>
            <p:cNvPr id="4138" name="Google Shape;4138;p78"/>
            <p:cNvGrpSpPr/>
            <p:nvPr/>
          </p:nvGrpSpPr>
          <p:grpSpPr>
            <a:xfrm>
              <a:off x="7531521" y="3484366"/>
              <a:ext cx="811335" cy="987304"/>
              <a:chOff x="3379425" y="1617275"/>
              <a:chExt cx="1090650" cy="1327200"/>
            </a:xfrm>
          </p:grpSpPr>
          <p:sp>
            <p:nvSpPr>
              <p:cNvPr id="4139" name="Google Shape;4139;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78"/>
            <p:cNvGrpSpPr/>
            <p:nvPr/>
          </p:nvGrpSpPr>
          <p:grpSpPr>
            <a:xfrm>
              <a:off x="6752546" y="3484366"/>
              <a:ext cx="811428" cy="987304"/>
              <a:chOff x="2332275" y="1617275"/>
              <a:chExt cx="1090775" cy="1327200"/>
            </a:xfrm>
          </p:grpSpPr>
          <p:sp>
            <p:nvSpPr>
              <p:cNvPr id="4143" name="Google Shape;4143;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78"/>
            <p:cNvGrpSpPr/>
            <p:nvPr/>
          </p:nvGrpSpPr>
          <p:grpSpPr>
            <a:xfrm>
              <a:off x="5973664" y="3484366"/>
              <a:ext cx="811335" cy="987304"/>
              <a:chOff x="1285250" y="1617275"/>
              <a:chExt cx="1090650" cy="1327200"/>
            </a:xfrm>
          </p:grpSpPr>
          <p:sp>
            <p:nvSpPr>
              <p:cNvPr id="4147" name="Google Shape;4147;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78"/>
            <p:cNvGrpSpPr/>
            <p:nvPr/>
          </p:nvGrpSpPr>
          <p:grpSpPr>
            <a:xfrm>
              <a:off x="5194708" y="3484366"/>
              <a:ext cx="811409" cy="987304"/>
              <a:chOff x="238125" y="1617275"/>
              <a:chExt cx="1090750" cy="1327200"/>
            </a:xfrm>
          </p:grpSpPr>
          <p:sp>
            <p:nvSpPr>
              <p:cNvPr id="4151" name="Google Shape;4151;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4" name="Google Shape;4154;p78"/>
          <p:cNvGrpSpPr/>
          <p:nvPr/>
        </p:nvGrpSpPr>
        <p:grpSpPr>
          <a:xfrm>
            <a:off x="6844048" y="2276133"/>
            <a:ext cx="1579046" cy="522230"/>
            <a:chOff x="6853641" y="2534077"/>
            <a:chExt cx="1515545" cy="501229"/>
          </a:xfrm>
        </p:grpSpPr>
        <p:grpSp>
          <p:nvGrpSpPr>
            <p:cNvPr id="4155" name="Google Shape;4155;p78"/>
            <p:cNvGrpSpPr/>
            <p:nvPr/>
          </p:nvGrpSpPr>
          <p:grpSpPr>
            <a:xfrm>
              <a:off x="6853641" y="2618923"/>
              <a:ext cx="1515545" cy="324556"/>
              <a:chOff x="6853641" y="2618923"/>
              <a:chExt cx="1515545" cy="324556"/>
            </a:xfrm>
          </p:grpSpPr>
          <p:sp>
            <p:nvSpPr>
              <p:cNvPr id="4156" name="Google Shape;4156;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78"/>
          <p:cNvGrpSpPr/>
          <p:nvPr/>
        </p:nvGrpSpPr>
        <p:grpSpPr>
          <a:xfrm>
            <a:off x="3438940" y="3151173"/>
            <a:ext cx="1617976" cy="346616"/>
            <a:chOff x="1808063" y="4294338"/>
            <a:chExt cx="3370782" cy="721817"/>
          </a:xfrm>
        </p:grpSpPr>
        <p:sp>
          <p:nvSpPr>
            <p:cNvPr id="4167" name="Google Shape;4167;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78"/>
          <p:cNvGrpSpPr/>
          <p:nvPr/>
        </p:nvGrpSpPr>
        <p:grpSpPr>
          <a:xfrm>
            <a:off x="5264936" y="3817923"/>
            <a:ext cx="1417067" cy="350605"/>
            <a:chOff x="4234950" y="2101012"/>
            <a:chExt cx="4219974" cy="1044090"/>
          </a:xfrm>
        </p:grpSpPr>
        <p:sp>
          <p:nvSpPr>
            <p:cNvPr id="4178" name="Google Shape;4178;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78"/>
          <p:cNvGrpSpPr/>
          <p:nvPr/>
        </p:nvGrpSpPr>
        <p:grpSpPr>
          <a:xfrm>
            <a:off x="6840408" y="1808681"/>
            <a:ext cx="1586327" cy="371557"/>
            <a:chOff x="1247650" y="2075423"/>
            <a:chExt cx="6648477" cy="1557238"/>
          </a:xfrm>
        </p:grpSpPr>
        <p:sp>
          <p:nvSpPr>
            <p:cNvPr id="4195" name="Google Shape;4195;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78"/>
          <p:cNvGrpSpPr/>
          <p:nvPr/>
        </p:nvGrpSpPr>
        <p:grpSpPr>
          <a:xfrm>
            <a:off x="5271678" y="961870"/>
            <a:ext cx="1415601" cy="1648533"/>
            <a:chOff x="1839112" y="2209163"/>
            <a:chExt cx="1918159" cy="2233784"/>
          </a:xfrm>
        </p:grpSpPr>
        <p:sp>
          <p:nvSpPr>
            <p:cNvPr id="4202" name="Google Shape;4202;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5" name="Google Shape;4205;p78"/>
            <p:cNvCxnSpPr>
              <a:stCxn id="4202" idx="6"/>
              <a:endCxn id="420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06" name="Google Shape;4206;p78"/>
            <p:cNvCxnSpPr>
              <a:stCxn id="4203" idx="4"/>
              <a:endCxn id="420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08" name="Google Shape;4208;p78"/>
            <p:cNvCxnSpPr>
              <a:stCxn id="4207" idx="6"/>
              <a:endCxn id="420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09" name="Google Shape;4209;p78"/>
            <p:cNvCxnSpPr>
              <a:stCxn id="4204" idx="4"/>
              <a:endCxn id="421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07" name="Google Shape;4207;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2" name="Google Shape;4212;p78"/>
            <p:cNvCxnSpPr>
              <a:endCxn id="421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13" name="Google Shape;4213;p78"/>
          <p:cNvGrpSpPr/>
          <p:nvPr/>
        </p:nvGrpSpPr>
        <p:grpSpPr>
          <a:xfrm>
            <a:off x="3428944" y="979954"/>
            <a:ext cx="1637968" cy="154942"/>
            <a:chOff x="238125" y="2506075"/>
            <a:chExt cx="7115411" cy="673075"/>
          </a:xfrm>
        </p:grpSpPr>
        <p:sp>
          <p:nvSpPr>
            <p:cNvPr id="4214" name="Google Shape;4214;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78"/>
          <p:cNvGrpSpPr/>
          <p:nvPr/>
        </p:nvGrpSpPr>
        <p:grpSpPr>
          <a:xfrm>
            <a:off x="1969680" y="1294672"/>
            <a:ext cx="1262932" cy="785408"/>
            <a:chOff x="548861" y="389676"/>
            <a:chExt cx="3843371" cy="2390163"/>
          </a:xfrm>
        </p:grpSpPr>
        <p:cxnSp>
          <p:nvCxnSpPr>
            <p:cNvPr id="4220" name="Google Shape;4220;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21" name="Google Shape;4221;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22" name="Google Shape;4222;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23" name="Google Shape;4223;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224" name="Google Shape;4224;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225" name="Google Shape;4225;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6" name="Google Shape;4226;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27" name="Google Shape;4227;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78"/>
          <p:cNvGrpSpPr/>
          <p:nvPr/>
        </p:nvGrpSpPr>
        <p:grpSpPr>
          <a:xfrm>
            <a:off x="757812" y="2401550"/>
            <a:ext cx="1412054" cy="633562"/>
            <a:chOff x="1187400" y="2529299"/>
            <a:chExt cx="6769193" cy="2241903"/>
          </a:xfrm>
        </p:grpSpPr>
        <p:sp>
          <p:nvSpPr>
            <p:cNvPr id="4234" name="Google Shape;4234;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35" name="Google Shape;4235;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36" name="Google Shape;4236;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37" name="Google Shape;4237;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38" name="Google Shape;4238;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39" name="Google Shape;4239;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40" name="Google Shape;4240;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241" name="Google Shape;4241;p78"/>
            <p:cNvCxnSpPr>
              <a:stCxn id="4234" idx="2"/>
              <a:endCxn id="423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42" name="Google Shape;4242;p78"/>
            <p:cNvCxnSpPr>
              <a:stCxn id="4236" idx="0"/>
              <a:endCxn id="423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43" name="Google Shape;4243;p78"/>
            <p:cNvCxnSpPr>
              <a:stCxn id="4236" idx="2"/>
              <a:endCxn id="423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44" name="Google Shape;4244;p78"/>
            <p:cNvCxnSpPr>
              <a:stCxn id="4237" idx="0"/>
              <a:endCxn id="423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45" name="Google Shape;4245;p78"/>
            <p:cNvCxnSpPr>
              <a:stCxn id="4235" idx="2"/>
              <a:endCxn id="424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46" name="Google Shape;4246;p78"/>
            <p:cNvCxnSpPr>
              <a:stCxn id="4239" idx="0"/>
              <a:endCxn id="423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247" name="Google Shape;4247;p78"/>
          <p:cNvGrpSpPr/>
          <p:nvPr/>
        </p:nvGrpSpPr>
        <p:grpSpPr>
          <a:xfrm>
            <a:off x="6844058" y="2894258"/>
            <a:ext cx="1579035" cy="540873"/>
            <a:chOff x="6895650" y="3126697"/>
            <a:chExt cx="1436662" cy="492105"/>
          </a:xfrm>
        </p:grpSpPr>
        <p:sp>
          <p:nvSpPr>
            <p:cNvPr id="4248" name="Google Shape;4248;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3" name="Google Shape;4253;p78"/>
            <p:cNvGrpSpPr/>
            <p:nvPr/>
          </p:nvGrpSpPr>
          <p:grpSpPr>
            <a:xfrm>
              <a:off x="6995957" y="3335810"/>
              <a:ext cx="1230393" cy="71754"/>
              <a:chOff x="6995957" y="3287964"/>
              <a:chExt cx="1230393" cy="71754"/>
            </a:xfrm>
          </p:grpSpPr>
          <p:sp>
            <p:nvSpPr>
              <p:cNvPr id="4254" name="Google Shape;4254;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78"/>
          <p:cNvGrpSpPr/>
          <p:nvPr/>
        </p:nvGrpSpPr>
        <p:grpSpPr>
          <a:xfrm>
            <a:off x="6842640" y="3531021"/>
            <a:ext cx="1581862" cy="650625"/>
            <a:chOff x="6777990" y="3710194"/>
            <a:chExt cx="1646915" cy="677382"/>
          </a:xfrm>
        </p:grpSpPr>
        <p:grpSp>
          <p:nvGrpSpPr>
            <p:cNvPr id="4260" name="Google Shape;4260;p78"/>
            <p:cNvGrpSpPr/>
            <p:nvPr/>
          </p:nvGrpSpPr>
          <p:grpSpPr>
            <a:xfrm>
              <a:off x="6777990" y="3874492"/>
              <a:ext cx="411129" cy="513083"/>
              <a:chOff x="6777990" y="3874492"/>
              <a:chExt cx="411129" cy="513083"/>
            </a:xfrm>
          </p:grpSpPr>
          <p:cxnSp>
            <p:nvCxnSpPr>
              <p:cNvPr id="4261" name="Google Shape;4261;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62" name="Google Shape;4262;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78"/>
            <p:cNvGrpSpPr/>
            <p:nvPr/>
          </p:nvGrpSpPr>
          <p:grpSpPr>
            <a:xfrm>
              <a:off x="7188425" y="3710194"/>
              <a:ext cx="411123" cy="520535"/>
              <a:chOff x="7188425" y="3710194"/>
              <a:chExt cx="411123" cy="520535"/>
            </a:xfrm>
          </p:grpSpPr>
          <p:cxnSp>
            <p:nvCxnSpPr>
              <p:cNvPr id="4264" name="Google Shape;4264;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65" name="Google Shape;4265;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78"/>
            <p:cNvGrpSpPr/>
            <p:nvPr/>
          </p:nvGrpSpPr>
          <p:grpSpPr>
            <a:xfrm>
              <a:off x="7603341" y="3874492"/>
              <a:ext cx="411474" cy="513083"/>
              <a:chOff x="7603341" y="3874492"/>
              <a:chExt cx="411474" cy="513083"/>
            </a:xfrm>
          </p:grpSpPr>
          <p:cxnSp>
            <p:nvCxnSpPr>
              <p:cNvPr id="4267" name="Google Shape;4267;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68" name="Google Shape;4268;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78"/>
            <p:cNvGrpSpPr/>
            <p:nvPr/>
          </p:nvGrpSpPr>
          <p:grpSpPr>
            <a:xfrm>
              <a:off x="8013776" y="3722847"/>
              <a:ext cx="411129" cy="507881"/>
              <a:chOff x="8013776" y="3722847"/>
              <a:chExt cx="411129" cy="507881"/>
            </a:xfrm>
          </p:grpSpPr>
          <p:cxnSp>
            <p:nvCxnSpPr>
              <p:cNvPr id="4270" name="Google Shape;4270;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71" name="Google Shape;4271;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2" name="Google Shape;4272;p78"/>
          <p:cNvGrpSpPr/>
          <p:nvPr/>
        </p:nvGrpSpPr>
        <p:grpSpPr>
          <a:xfrm>
            <a:off x="5262155" y="2703861"/>
            <a:ext cx="1421889" cy="1020603"/>
            <a:chOff x="5190863" y="2824811"/>
            <a:chExt cx="1544860" cy="1108869"/>
          </a:xfrm>
        </p:grpSpPr>
        <p:grpSp>
          <p:nvGrpSpPr>
            <p:cNvPr id="4273" name="Google Shape;4273;p78"/>
            <p:cNvGrpSpPr/>
            <p:nvPr/>
          </p:nvGrpSpPr>
          <p:grpSpPr>
            <a:xfrm>
              <a:off x="5938695" y="3176919"/>
              <a:ext cx="685761" cy="404739"/>
              <a:chOff x="5938695" y="3176919"/>
              <a:chExt cx="685761" cy="404739"/>
            </a:xfrm>
          </p:grpSpPr>
          <p:grpSp>
            <p:nvGrpSpPr>
              <p:cNvPr id="4274" name="Google Shape;4274;p78"/>
              <p:cNvGrpSpPr/>
              <p:nvPr/>
            </p:nvGrpSpPr>
            <p:grpSpPr>
              <a:xfrm>
                <a:off x="5938695" y="3176919"/>
                <a:ext cx="685761" cy="404739"/>
                <a:chOff x="5938695" y="3176919"/>
                <a:chExt cx="685761" cy="404739"/>
              </a:xfrm>
            </p:grpSpPr>
            <p:sp>
              <p:nvSpPr>
                <p:cNvPr id="4275" name="Google Shape;4275;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7" name="Google Shape;4277;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78"/>
            <p:cNvGrpSpPr/>
            <p:nvPr/>
          </p:nvGrpSpPr>
          <p:grpSpPr>
            <a:xfrm>
              <a:off x="5305233" y="3176835"/>
              <a:ext cx="685971" cy="404655"/>
              <a:chOff x="5305233" y="3176835"/>
              <a:chExt cx="685971" cy="404655"/>
            </a:xfrm>
          </p:grpSpPr>
          <p:grpSp>
            <p:nvGrpSpPr>
              <p:cNvPr id="4279" name="Google Shape;4279;p78"/>
              <p:cNvGrpSpPr/>
              <p:nvPr/>
            </p:nvGrpSpPr>
            <p:grpSpPr>
              <a:xfrm>
                <a:off x="5305233" y="3176835"/>
                <a:ext cx="685971" cy="404655"/>
                <a:chOff x="5305233" y="3176835"/>
                <a:chExt cx="685971" cy="404655"/>
              </a:xfrm>
            </p:grpSpPr>
            <p:sp>
              <p:nvSpPr>
                <p:cNvPr id="4280" name="Google Shape;4280;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2" name="Google Shape;4282;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3" name="Google Shape;4283;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4" name="Google Shape;4284;p78"/>
            <p:cNvGrpSpPr/>
            <p:nvPr/>
          </p:nvGrpSpPr>
          <p:grpSpPr>
            <a:xfrm>
              <a:off x="5657361" y="2824811"/>
              <a:ext cx="1078361" cy="404655"/>
              <a:chOff x="5657361" y="2824811"/>
              <a:chExt cx="1078361" cy="404655"/>
            </a:xfrm>
          </p:grpSpPr>
          <p:grpSp>
            <p:nvGrpSpPr>
              <p:cNvPr id="4285" name="Google Shape;4285;p78"/>
              <p:cNvGrpSpPr/>
              <p:nvPr/>
            </p:nvGrpSpPr>
            <p:grpSpPr>
              <a:xfrm>
                <a:off x="5657361" y="2824811"/>
                <a:ext cx="1078361" cy="404655"/>
                <a:chOff x="5657361" y="2824811"/>
                <a:chExt cx="1078361" cy="404655"/>
              </a:xfrm>
            </p:grpSpPr>
            <p:grpSp>
              <p:nvGrpSpPr>
                <p:cNvPr id="4286" name="Google Shape;4286;p78"/>
                <p:cNvGrpSpPr/>
                <p:nvPr/>
              </p:nvGrpSpPr>
              <p:grpSpPr>
                <a:xfrm>
                  <a:off x="5938485" y="2824811"/>
                  <a:ext cx="797237" cy="404655"/>
                  <a:chOff x="5938485" y="2824811"/>
                  <a:chExt cx="797237" cy="404655"/>
                </a:xfrm>
              </p:grpSpPr>
              <p:sp>
                <p:nvSpPr>
                  <p:cNvPr id="4287" name="Google Shape;4287;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9" name="Google Shape;4289;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0" name="Google Shape;4290;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78"/>
            <p:cNvGrpSpPr/>
            <p:nvPr/>
          </p:nvGrpSpPr>
          <p:grpSpPr>
            <a:xfrm>
              <a:off x="5190863" y="3528942"/>
              <a:ext cx="1078026" cy="404739"/>
              <a:chOff x="5190863" y="3528942"/>
              <a:chExt cx="1078026" cy="404739"/>
            </a:xfrm>
          </p:grpSpPr>
          <p:sp>
            <p:nvSpPr>
              <p:cNvPr id="4292" name="Google Shape;4292;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3" name="Google Shape;4293;p78"/>
              <p:cNvGrpSpPr/>
              <p:nvPr/>
            </p:nvGrpSpPr>
            <p:grpSpPr>
              <a:xfrm>
                <a:off x="5190863" y="3528942"/>
                <a:ext cx="1078026" cy="404739"/>
                <a:chOff x="5190863" y="3528942"/>
                <a:chExt cx="1078026" cy="404739"/>
              </a:xfrm>
            </p:grpSpPr>
            <p:sp>
              <p:nvSpPr>
                <p:cNvPr id="4294" name="Google Shape;4294;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6" name="Google Shape;4296;p78"/>
          <p:cNvGrpSpPr/>
          <p:nvPr/>
        </p:nvGrpSpPr>
        <p:grpSpPr>
          <a:xfrm>
            <a:off x="728162" y="1268329"/>
            <a:ext cx="1086719" cy="879487"/>
            <a:chOff x="803162" y="1474292"/>
            <a:chExt cx="1086719" cy="879487"/>
          </a:xfrm>
        </p:grpSpPr>
        <p:grpSp>
          <p:nvGrpSpPr>
            <p:cNvPr id="4297" name="Google Shape;4297;p78"/>
            <p:cNvGrpSpPr/>
            <p:nvPr/>
          </p:nvGrpSpPr>
          <p:grpSpPr>
            <a:xfrm>
              <a:off x="803162" y="1625948"/>
              <a:ext cx="445856" cy="576579"/>
              <a:chOff x="803162" y="1625948"/>
              <a:chExt cx="445856" cy="576579"/>
            </a:xfrm>
          </p:grpSpPr>
          <p:sp>
            <p:nvSpPr>
              <p:cNvPr id="4298" name="Google Shape;4298;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9" name="Google Shape;4299;p78"/>
              <p:cNvGrpSpPr/>
              <p:nvPr/>
            </p:nvGrpSpPr>
            <p:grpSpPr>
              <a:xfrm>
                <a:off x="1056023" y="1625948"/>
                <a:ext cx="192995" cy="576579"/>
                <a:chOff x="1056023" y="1625948"/>
                <a:chExt cx="192995" cy="576579"/>
              </a:xfrm>
            </p:grpSpPr>
            <p:sp>
              <p:nvSpPr>
                <p:cNvPr id="4300" name="Google Shape;4300;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5" name="Google Shape;4305;p78"/>
            <p:cNvGrpSpPr/>
            <p:nvPr/>
          </p:nvGrpSpPr>
          <p:grpSpPr>
            <a:xfrm>
              <a:off x="1371406" y="1474292"/>
              <a:ext cx="518475" cy="879487"/>
              <a:chOff x="1398231" y="1474292"/>
              <a:chExt cx="518475" cy="879487"/>
            </a:xfrm>
          </p:grpSpPr>
          <p:grpSp>
            <p:nvGrpSpPr>
              <p:cNvPr id="4306" name="Google Shape;4306;p78"/>
              <p:cNvGrpSpPr/>
              <p:nvPr/>
            </p:nvGrpSpPr>
            <p:grpSpPr>
              <a:xfrm>
                <a:off x="1398231" y="1474292"/>
                <a:ext cx="518475" cy="341643"/>
                <a:chOff x="1398231" y="1474292"/>
                <a:chExt cx="518475" cy="341643"/>
              </a:xfrm>
            </p:grpSpPr>
            <p:sp>
              <p:nvSpPr>
                <p:cNvPr id="4307" name="Google Shape;4307;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78"/>
                <p:cNvGrpSpPr/>
                <p:nvPr/>
              </p:nvGrpSpPr>
              <p:grpSpPr>
                <a:xfrm>
                  <a:off x="1616453" y="1474292"/>
                  <a:ext cx="300253" cy="341643"/>
                  <a:chOff x="1616453" y="1475379"/>
                  <a:chExt cx="300253" cy="341643"/>
                </a:xfrm>
              </p:grpSpPr>
              <p:sp>
                <p:nvSpPr>
                  <p:cNvPr id="4309" name="Google Shape;4309;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78"/>
                  <p:cNvGrpSpPr/>
                  <p:nvPr/>
                </p:nvGrpSpPr>
                <p:grpSpPr>
                  <a:xfrm>
                    <a:off x="1839639" y="1475379"/>
                    <a:ext cx="77067" cy="341643"/>
                    <a:chOff x="1839639" y="1475379"/>
                    <a:chExt cx="77067" cy="341643"/>
                  </a:xfrm>
                </p:grpSpPr>
                <p:sp>
                  <p:nvSpPr>
                    <p:cNvPr id="4317" name="Google Shape;4317;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19" name="Google Shape;4319;p78"/>
              <p:cNvGrpSpPr/>
              <p:nvPr/>
            </p:nvGrpSpPr>
            <p:grpSpPr>
              <a:xfrm>
                <a:off x="1398451" y="2012951"/>
                <a:ext cx="518255" cy="340828"/>
                <a:chOff x="1398451" y="2012951"/>
                <a:chExt cx="518255" cy="340828"/>
              </a:xfrm>
            </p:grpSpPr>
            <p:sp>
              <p:nvSpPr>
                <p:cNvPr id="4320" name="Google Shape;4320;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1" name="Google Shape;4321;p78"/>
                <p:cNvGrpSpPr/>
                <p:nvPr/>
              </p:nvGrpSpPr>
              <p:grpSpPr>
                <a:xfrm>
                  <a:off x="1616453" y="2012951"/>
                  <a:ext cx="300253" cy="340828"/>
                  <a:chOff x="1616453" y="2013538"/>
                  <a:chExt cx="300253" cy="340828"/>
                </a:xfrm>
              </p:grpSpPr>
              <p:sp>
                <p:nvSpPr>
                  <p:cNvPr id="4322" name="Google Shape;4322;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9" name="Google Shape;4329;p78"/>
                  <p:cNvGrpSpPr/>
                  <p:nvPr/>
                </p:nvGrpSpPr>
                <p:grpSpPr>
                  <a:xfrm>
                    <a:off x="1839639" y="2013538"/>
                    <a:ext cx="77067" cy="340828"/>
                    <a:chOff x="1839639" y="2013538"/>
                    <a:chExt cx="77067" cy="340828"/>
                  </a:xfrm>
                </p:grpSpPr>
                <p:sp>
                  <p:nvSpPr>
                    <p:cNvPr id="4330" name="Google Shape;4330;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32" name="Google Shape;4332;p78"/>
          <p:cNvGrpSpPr/>
          <p:nvPr/>
        </p:nvGrpSpPr>
        <p:grpSpPr>
          <a:xfrm>
            <a:off x="724986" y="3399516"/>
            <a:ext cx="1368681" cy="682918"/>
            <a:chOff x="724986" y="3605478"/>
            <a:chExt cx="1368681" cy="682918"/>
          </a:xfrm>
        </p:grpSpPr>
        <p:grpSp>
          <p:nvGrpSpPr>
            <p:cNvPr id="4333" name="Google Shape;4333;p78"/>
            <p:cNvGrpSpPr/>
            <p:nvPr/>
          </p:nvGrpSpPr>
          <p:grpSpPr>
            <a:xfrm>
              <a:off x="1289102" y="3823629"/>
              <a:ext cx="240442" cy="250435"/>
              <a:chOff x="-165066" y="3843615"/>
              <a:chExt cx="221259" cy="230455"/>
            </a:xfrm>
          </p:grpSpPr>
          <p:sp>
            <p:nvSpPr>
              <p:cNvPr id="4334" name="Google Shape;4334;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78"/>
            <p:cNvGrpSpPr/>
            <p:nvPr/>
          </p:nvGrpSpPr>
          <p:grpSpPr>
            <a:xfrm>
              <a:off x="724986" y="3605478"/>
              <a:ext cx="1368681" cy="682918"/>
              <a:chOff x="724986" y="3605478"/>
              <a:chExt cx="1368681" cy="682918"/>
            </a:xfrm>
          </p:grpSpPr>
          <p:grpSp>
            <p:nvGrpSpPr>
              <p:cNvPr id="4355" name="Google Shape;4355;p78"/>
              <p:cNvGrpSpPr/>
              <p:nvPr/>
            </p:nvGrpSpPr>
            <p:grpSpPr>
              <a:xfrm>
                <a:off x="1498221" y="4047614"/>
                <a:ext cx="529172" cy="240783"/>
                <a:chOff x="1498221" y="4047614"/>
                <a:chExt cx="529172" cy="240783"/>
              </a:xfrm>
            </p:grpSpPr>
            <p:grpSp>
              <p:nvGrpSpPr>
                <p:cNvPr id="4356" name="Google Shape;4356;p78"/>
                <p:cNvGrpSpPr/>
                <p:nvPr/>
              </p:nvGrpSpPr>
              <p:grpSpPr>
                <a:xfrm>
                  <a:off x="1826655" y="4224370"/>
                  <a:ext cx="200738" cy="25631"/>
                  <a:chOff x="1826655" y="4224370"/>
                  <a:chExt cx="200738" cy="25631"/>
                </a:xfrm>
              </p:grpSpPr>
              <p:sp>
                <p:nvSpPr>
                  <p:cNvPr id="4357" name="Google Shape;4357;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78"/>
                <p:cNvGrpSpPr/>
                <p:nvPr/>
              </p:nvGrpSpPr>
              <p:grpSpPr>
                <a:xfrm>
                  <a:off x="1498221" y="4047614"/>
                  <a:ext cx="328444" cy="240783"/>
                  <a:chOff x="1498221" y="4047614"/>
                  <a:chExt cx="328444" cy="240783"/>
                </a:xfrm>
              </p:grpSpPr>
              <p:sp>
                <p:nvSpPr>
                  <p:cNvPr id="4360" name="Google Shape;4360;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78"/>
                  <p:cNvGrpSpPr/>
                  <p:nvPr/>
                </p:nvGrpSpPr>
                <p:grpSpPr>
                  <a:xfrm>
                    <a:off x="1498221" y="4047614"/>
                    <a:ext cx="150566" cy="190416"/>
                    <a:chOff x="1498221" y="4047614"/>
                    <a:chExt cx="150566" cy="190416"/>
                  </a:xfrm>
                </p:grpSpPr>
                <p:sp>
                  <p:nvSpPr>
                    <p:cNvPr id="4362" name="Google Shape;4362;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64" name="Google Shape;4364;p78"/>
              <p:cNvGrpSpPr/>
              <p:nvPr/>
            </p:nvGrpSpPr>
            <p:grpSpPr>
              <a:xfrm>
                <a:off x="1560718" y="3800594"/>
                <a:ext cx="532948" cy="302090"/>
                <a:chOff x="1560718" y="3800594"/>
                <a:chExt cx="532948" cy="302090"/>
              </a:xfrm>
            </p:grpSpPr>
            <p:grpSp>
              <p:nvGrpSpPr>
                <p:cNvPr id="4365" name="Google Shape;4365;p78"/>
                <p:cNvGrpSpPr/>
                <p:nvPr/>
              </p:nvGrpSpPr>
              <p:grpSpPr>
                <a:xfrm>
                  <a:off x="1912179" y="3827344"/>
                  <a:ext cx="181487" cy="25631"/>
                  <a:chOff x="1912179" y="3827344"/>
                  <a:chExt cx="181487" cy="25631"/>
                </a:xfrm>
              </p:grpSpPr>
              <p:sp>
                <p:nvSpPr>
                  <p:cNvPr id="4366" name="Google Shape;4366;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78"/>
                <p:cNvGrpSpPr/>
                <p:nvPr/>
              </p:nvGrpSpPr>
              <p:grpSpPr>
                <a:xfrm>
                  <a:off x="1912179" y="4044505"/>
                  <a:ext cx="181487" cy="25622"/>
                  <a:chOff x="1912179" y="4044506"/>
                  <a:chExt cx="181487" cy="25622"/>
                </a:xfrm>
              </p:grpSpPr>
              <p:sp>
                <p:nvSpPr>
                  <p:cNvPr id="4369" name="Google Shape;4369;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78"/>
                <p:cNvGrpSpPr/>
                <p:nvPr/>
              </p:nvGrpSpPr>
              <p:grpSpPr>
                <a:xfrm>
                  <a:off x="1560718" y="3800594"/>
                  <a:ext cx="351472" cy="302090"/>
                  <a:chOff x="1560718" y="3800594"/>
                  <a:chExt cx="351472" cy="302090"/>
                </a:xfrm>
              </p:grpSpPr>
              <p:grpSp>
                <p:nvGrpSpPr>
                  <p:cNvPr id="4372" name="Google Shape;4372;p78"/>
                  <p:cNvGrpSpPr/>
                  <p:nvPr/>
                </p:nvGrpSpPr>
                <p:grpSpPr>
                  <a:xfrm>
                    <a:off x="1560718" y="3842857"/>
                    <a:ext cx="173586" cy="217131"/>
                    <a:chOff x="1560718" y="3842857"/>
                    <a:chExt cx="173586" cy="217131"/>
                  </a:xfrm>
                </p:grpSpPr>
                <p:sp>
                  <p:nvSpPr>
                    <p:cNvPr id="4373" name="Google Shape;4373;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6" name="Google Shape;4376;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78" name="Google Shape;4378;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9" name="Google Shape;4379;p78"/>
              <p:cNvGrpSpPr/>
              <p:nvPr/>
            </p:nvGrpSpPr>
            <p:grpSpPr>
              <a:xfrm>
                <a:off x="785350" y="3605478"/>
                <a:ext cx="535311" cy="249245"/>
                <a:chOff x="785350" y="3605478"/>
                <a:chExt cx="535311" cy="249245"/>
              </a:xfrm>
            </p:grpSpPr>
            <p:grpSp>
              <p:nvGrpSpPr>
                <p:cNvPr id="4380" name="Google Shape;4380;p78"/>
                <p:cNvGrpSpPr/>
                <p:nvPr/>
              </p:nvGrpSpPr>
              <p:grpSpPr>
                <a:xfrm>
                  <a:off x="785350" y="3605478"/>
                  <a:ext cx="376191" cy="102736"/>
                  <a:chOff x="785350" y="3605478"/>
                  <a:chExt cx="376191" cy="102736"/>
                </a:xfrm>
              </p:grpSpPr>
              <p:sp>
                <p:nvSpPr>
                  <p:cNvPr id="4381" name="Google Shape;4381;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4" name="Google Shape;4384;p78"/>
                <p:cNvGrpSpPr/>
                <p:nvPr/>
              </p:nvGrpSpPr>
              <p:grpSpPr>
                <a:xfrm>
                  <a:off x="1161530" y="3655851"/>
                  <a:ext cx="159131" cy="198872"/>
                  <a:chOff x="1161530" y="3655851"/>
                  <a:chExt cx="159131" cy="198872"/>
                </a:xfrm>
              </p:grpSpPr>
              <p:sp>
                <p:nvSpPr>
                  <p:cNvPr id="4385" name="Google Shape;4385;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7" name="Google Shape;4387;p78"/>
              <p:cNvGrpSpPr/>
              <p:nvPr/>
            </p:nvGrpSpPr>
            <p:grpSpPr>
              <a:xfrm>
                <a:off x="785350" y="4047614"/>
                <a:ext cx="535311" cy="240783"/>
                <a:chOff x="785350" y="4047614"/>
                <a:chExt cx="535311" cy="240783"/>
              </a:xfrm>
            </p:grpSpPr>
            <p:grpSp>
              <p:nvGrpSpPr>
                <p:cNvPr id="4388" name="Google Shape;4388;p78"/>
                <p:cNvGrpSpPr/>
                <p:nvPr/>
              </p:nvGrpSpPr>
              <p:grpSpPr>
                <a:xfrm>
                  <a:off x="1161636" y="4047614"/>
                  <a:ext cx="159025" cy="190415"/>
                  <a:chOff x="1161636" y="4047614"/>
                  <a:chExt cx="159025" cy="190415"/>
                </a:xfrm>
              </p:grpSpPr>
              <p:sp>
                <p:nvSpPr>
                  <p:cNvPr id="4389" name="Google Shape;4389;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78"/>
                <p:cNvGrpSpPr/>
                <p:nvPr/>
              </p:nvGrpSpPr>
              <p:grpSpPr>
                <a:xfrm>
                  <a:off x="785350" y="4185661"/>
                  <a:ext cx="376191" cy="102736"/>
                  <a:chOff x="785350" y="4185661"/>
                  <a:chExt cx="376191" cy="102736"/>
                </a:xfrm>
              </p:grpSpPr>
              <p:sp>
                <p:nvSpPr>
                  <p:cNvPr id="4392" name="Google Shape;4392;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5" name="Google Shape;4395;p78"/>
              <p:cNvGrpSpPr/>
              <p:nvPr/>
            </p:nvGrpSpPr>
            <p:grpSpPr>
              <a:xfrm>
                <a:off x="1501054" y="3605478"/>
                <a:ext cx="526340" cy="249240"/>
                <a:chOff x="1501054" y="3605478"/>
                <a:chExt cx="526340" cy="249240"/>
              </a:xfrm>
            </p:grpSpPr>
            <p:grpSp>
              <p:nvGrpSpPr>
                <p:cNvPr id="4396" name="Google Shape;4396;p78"/>
                <p:cNvGrpSpPr/>
                <p:nvPr/>
              </p:nvGrpSpPr>
              <p:grpSpPr>
                <a:xfrm>
                  <a:off x="1834208" y="3643867"/>
                  <a:ext cx="193185" cy="25622"/>
                  <a:chOff x="1834208" y="3643867"/>
                  <a:chExt cx="193185" cy="25622"/>
                </a:xfrm>
              </p:grpSpPr>
              <p:sp>
                <p:nvSpPr>
                  <p:cNvPr id="4397" name="Google Shape;4397;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78"/>
                <p:cNvGrpSpPr/>
                <p:nvPr/>
              </p:nvGrpSpPr>
              <p:grpSpPr>
                <a:xfrm>
                  <a:off x="1501054" y="3605478"/>
                  <a:ext cx="333165" cy="249240"/>
                  <a:chOff x="1501054" y="3605478"/>
                  <a:chExt cx="333165" cy="249240"/>
                </a:xfrm>
              </p:grpSpPr>
              <p:sp>
                <p:nvSpPr>
                  <p:cNvPr id="4400" name="Google Shape;4400;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1" name="Google Shape;4401;p78"/>
                  <p:cNvGrpSpPr/>
                  <p:nvPr/>
                </p:nvGrpSpPr>
                <p:grpSpPr>
                  <a:xfrm>
                    <a:off x="1501054" y="3655851"/>
                    <a:ext cx="155286" cy="198867"/>
                    <a:chOff x="1501054" y="3655851"/>
                    <a:chExt cx="155286" cy="198867"/>
                  </a:xfrm>
                </p:grpSpPr>
                <p:sp>
                  <p:nvSpPr>
                    <p:cNvPr id="4402" name="Google Shape;4402;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04" name="Google Shape;4404;p78"/>
              <p:cNvGrpSpPr/>
              <p:nvPr/>
            </p:nvGrpSpPr>
            <p:grpSpPr>
              <a:xfrm>
                <a:off x="724986" y="3800594"/>
                <a:ext cx="532950" cy="302090"/>
                <a:chOff x="724986" y="3800594"/>
                <a:chExt cx="532950" cy="302090"/>
              </a:xfrm>
            </p:grpSpPr>
            <p:grpSp>
              <p:nvGrpSpPr>
                <p:cNvPr id="4405" name="Google Shape;4405;p78"/>
                <p:cNvGrpSpPr/>
                <p:nvPr/>
              </p:nvGrpSpPr>
              <p:grpSpPr>
                <a:xfrm>
                  <a:off x="724986" y="4044367"/>
                  <a:ext cx="181314" cy="25626"/>
                  <a:chOff x="724986" y="4044367"/>
                  <a:chExt cx="181314" cy="25626"/>
                </a:xfrm>
              </p:grpSpPr>
              <p:sp>
                <p:nvSpPr>
                  <p:cNvPr id="4406" name="Google Shape;4406;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78"/>
                <p:cNvGrpSpPr/>
                <p:nvPr/>
              </p:nvGrpSpPr>
              <p:grpSpPr>
                <a:xfrm>
                  <a:off x="906290" y="3800594"/>
                  <a:ext cx="351646" cy="302090"/>
                  <a:chOff x="906290" y="3800594"/>
                  <a:chExt cx="351646" cy="302090"/>
                </a:xfrm>
              </p:grpSpPr>
              <p:grpSp>
                <p:nvGrpSpPr>
                  <p:cNvPr id="4409" name="Google Shape;4409;p78"/>
                  <p:cNvGrpSpPr/>
                  <p:nvPr/>
                </p:nvGrpSpPr>
                <p:grpSpPr>
                  <a:xfrm>
                    <a:off x="1084172" y="3842857"/>
                    <a:ext cx="173764" cy="217131"/>
                    <a:chOff x="1084172" y="3842857"/>
                    <a:chExt cx="173764" cy="217131"/>
                  </a:xfrm>
                </p:grpSpPr>
                <p:grpSp>
                  <p:nvGrpSpPr>
                    <p:cNvPr id="4410" name="Google Shape;4410;p78"/>
                    <p:cNvGrpSpPr/>
                    <p:nvPr/>
                  </p:nvGrpSpPr>
                  <p:grpSpPr>
                    <a:xfrm>
                      <a:off x="1156862" y="3936509"/>
                      <a:ext cx="101073" cy="25622"/>
                      <a:chOff x="1156862" y="3936509"/>
                      <a:chExt cx="101073" cy="25622"/>
                    </a:xfrm>
                  </p:grpSpPr>
                  <p:sp>
                    <p:nvSpPr>
                      <p:cNvPr id="4411" name="Google Shape;4411;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3" name="Google Shape;4413;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4" name="Google Shape;4414;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78"/>
                <p:cNvGrpSpPr/>
                <p:nvPr/>
              </p:nvGrpSpPr>
              <p:grpSpPr>
                <a:xfrm>
                  <a:off x="724986" y="3830189"/>
                  <a:ext cx="189533" cy="25626"/>
                  <a:chOff x="724986" y="3830189"/>
                  <a:chExt cx="189533" cy="25626"/>
                </a:xfrm>
              </p:grpSpPr>
              <p:sp>
                <p:nvSpPr>
                  <p:cNvPr id="4417" name="Google Shape;4417;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19" name="Google Shape;4419;p78"/>
          <p:cNvGrpSpPr/>
          <p:nvPr/>
        </p:nvGrpSpPr>
        <p:grpSpPr>
          <a:xfrm>
            <a:off x="2253298" y="2249677"/>
            <a:ext cx="948701" cy="935378"/>
            <a:chOff x="2253298" y="2428317"/>
            <a:chExt cx="948701" cy="935378"/>
          </a:xfrm>
        </p:grpSpPr>
        <p:sp>
          <p:nvSpPr>
            <p:cNvPr id="4420" name="Google Shape;4420;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4456"/>
        <p:cNvGrpSpPr/>
        <p:nvPr/>
      </p:nvGrpSpPr>
      <p:grpSpPr>
        <a:xfrm>
          <a:off x="0" y="0"/>
          <a:ext cx="0" cy="0"/>
          <a:chOff x="0" y="0"/>
          <a:chExt cx="0" cy="0"/>
        </a:xfrm>
      </p:grpSpPr>
      <p:grpSp>
        <p:nvGrpSpPr>
          <p:cNvPr id="4457" name="Google Shape;4457;p79"/>
          <p:cNvGrpSpPr/>
          <p:nvPr/>
        </p:nvGrpSpPr>
        <p:grpSpPr>
          <a:xfrm>
            <a:off x="3339744" y="952977"/>
            <a:ext cx="2363393" cy="1017867"/>
            <a:chOff x="3292400" y="1219146"/>
            <a:chExt cx="2615240" cy="1110239"/>
          </a:xfrm>
        </p:grpSpPr>
        <p:sp>
          <p:nvSpPr>
            <p:cNvPr id="4458" name="Google Shape;4458;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459" name="Google Shape;4459;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60" name="Google Shape;4460;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461" name="Google Shape;4461;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462" name="Google Shape;4462;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463" name="Google Shape;4463;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464" name="Google Shape;4464;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465" name="Google Shape;4465;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466" name="Google Shape;4466;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467" name="Google Shape;4467;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468" name="Google Shape;4468;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69" name="Google Shape;4469;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70" name="Google Shape;4470;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71" name="Google Shape;4471;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72" name="Google Shape;4472;p79"/>
            <p:cNvGrpSpPr/>
            <p:nvPr/>
          </p:nvGrpSpPr>
          <p:grpSpPr>
            <a:xfrm>
              <a:off x="3748438" y="1378608"/>
              <a:ext cx="2159202" cy="903971"/>
              <a:chOff x="1683525" y="2179850"/>
              <a:chExt cx="4519050" cy="2134525"/>
            </a:xfrm>
          </p:grpSpPr>
          <p:sp>
            <p:nvSpPr>
              <p:cNvPr id="4473" name="Google Shape;4473;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4" name="Google Shape;4474;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5" name="Google Shape;4475;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6" name="Google Shape;4476;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7" name="Google Shape;4477;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8" name="Google Shape;4478;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79" name="Google Shape;4479;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80" name="Google Shape;4480;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81" name="Google Shape;4481;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82" name="Google Shape;4482;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83" name="Google Shape;4483;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84" name="Google Shape;4484;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485" name="Google Shape;4485;p79"/>
          <p:cNvGraphicFramePr/>
          <p:nvPr/>
        </p:nvGraphicFramePr>
        <p:xfrm>
          <a:off x="5935838" y="2130450"/>
          <a:ext cx="2491300" cy="868600"/>
        </p:xfrm>
        <a:graphic>
          <a:graphicData uri="http://schemas.openxmlformats.org/drawingml/2006/table">
            <a:tbl>
              <a:tblPr>
                <a:noFill/>
                <a:tableStyleId>{EE453B87-6715-4DF0-87E7-65176006BEF2}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86" name="Google Shape;4486;p79"/>
          <p:cNvGrpSpPr/>
          <p:nvPr/>
        </p:nvGrpSpPr>
        <p:grpSpPr>
          <a:xfrm>
            <a:off x="5913087" y="3189047"/>
            <a:ext cx="2519825" cy="1001454"/>
            <a:chOff x="1906114" y="789980"/>
            <a:chExt cx="1487676" cy="606868"/>
          </a:xfrm>
        </p:grpSpPr>
        <p:cxnSp>
          <p:nvCxnSpPr>
            <p:cNvPr id="4487" name="Google Shape;4487;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88" name="Google Shape;4488;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89" name="Google Shape;4489;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90" name="Google Shape;4490;p7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491" name="Google Shape;4491;p7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492" name="Google Shape;4492;p7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493" name="Google Shape;4493;p7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494" name="Google Shape;4494;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501" name="Google Shape;4501;p7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02" name="Google Shape;4502;p7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03" name="Google Shape;4503;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79"/>
          <p:cNvGrpSpPr/>
          <p:nvPr/>
        </p:nvGrpSpPr>
        <p:grpSpPr>
          <a:xfrm>
            <a:off x="712562" y="998005"/>
            <a:ext cx="2394370" cy="976502"/>
            <a:chOff x="749309" y="1112739"/>
            <a:chExt cx="2371603" cy="976502"/>
          </a:xfrm>
        </p:grpSpPr>
        <p:sp>
          <p:nvSpPr>
            <p:cNvPr id="4505" name="Google Shape;4505;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37" name="Google Shape;4537;p79"/>
          <p:cNvGraphicFramePr/>
          <p:nvPr/>
        </p:nvGraphicFramePr>
        <p:xfrm>
          <a:off x="5935863" y="996300"/>
          <a:ext cx="2491300" cy="976425"/>
        </p:xfrm>
        <a:graphic>
          <a:graphicData uri="http://schemas.openxmlformats.org/drawingml/2006/table">
            <a:tbl>
              <a:tblPr>
                <a:noFill/>
                <a:tableStyleId>{EE453B87-6715-4DF0-87E7-65176006BEF2}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38" name="Google Shape;4538;p79"/>
          <p:cNvGraphicFramePr/>
          <p:nvPr/>
        </p:nvGraphicFramePr>
        <p:xfrm>
          <a:off x="3342575" y="2130450"/>
          <a:ext cx="2363400" cy="868575"/>
        </p:xfrm>
        <a:graphic>
          <a:graphicData uri="http://schemas.openxmlformats.org/drawingml/2006/table">
            <a:tbl>
              <a:tblPr>
                <a:noFill/>
                <a:tableStyleId>{EE453B87-6715-4DF0-87E7-65176006BEF2}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39" name="Google Shape;4539;p79"/>
          <p:cNvGrpSpPr/>
          <p:nvPr/>
        </p:nvGrpSpPr>
        <p:grpSpPr>
          <a:xfrm>
            <a:off x="4086504" y="2517093"/>
            <a:ext cx="1517436" cy="74460"/>
            <a:chOff x="3980086" y="2804397"/>
            <a:chExt cx="1227600" cy="66900"/>
          </a:xfrm>
        </p:grpSpPr>
        <p:sp>
          <p:nvSpPr>
            <p:cNvPr id="4540" name="Google Shape;4540;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9"/>
          <p:cNvGrpSpPr/>
          <p:nvPr/>
        </p:nvGrpSpPr>
        <p:grpSpPr>
          <a:xfrm>
            <a:off x="4711569" y="2809680"/>
            <a:ext cx="892956" cy="74460"/>
            <a:chOff x="3980086" y="2804397"/>
            <a:chExt cx="1227600" cy="66900"/>
          </a:xfrm>
        </p:grpSpPr>
        <p:sp>
          <p:nvSpPr>
            <p:cNvPr id="4543" name="Google Shape;4543;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79"/>
          <p:cNvGrpSpPr/>
          <p:nvPr/>
        </p:nvGrpSpPr>
        <p:grpSpPr>
          <a:xfrm>
            <a:off x="3344661" y="3168563"/>
            <a:ext cx="2363244" cy="1005943"/>
            <a:chOff x="3358415" y="3361302"/>
            <a:chExt cx="2363244" cy="1024695"/>
          </a:xfrm>
        </p:grpSpPr>
        <p:grpSp>
          <p:nvGrpSpPr>
            <p:cNvPr id="4546" name="Google Shape;4546;p79"/>
            <p:cNvGrpSpPr/>
            <p:nvPr/>
          </p:nvGrpSpPr>
          <p:grpSpPr>
            <a:xfrm>
              <a:off x="3358415" y="3361302"/>
              <a:ext cx="441300" cy="1024695"/>
              <a:chOff x="3358415" y="3361302"/>
              <a:chExt cx="441300" cy="1024695"/>
            </a:xfrm>
          </p:grpSpPr>
          <p:sp>
            <p:nvSpPr>
              <p:cNvPr id="4547" name="Google Shape;4547;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9"/>
            <p:cNvGrpSpPr/>
            <p:nvPr/>
          </p:nvGrpSpPr>
          <p:grpSpPr>
            <a:xfrm>
              <a:off x="3838901" y="3361302"/>
              <a:ext cx="441300" cy="1024695"/>
              <a:chOff x="3838901" y="3361302"/>
              <a:chExt cx="441300" cy="1024695"/>
            </a:xfrm>
          </p:grpSpPr>
          <p:sp>
            <p:nvSpPr>
              <p:cNvPr id="4554" name="Google Shape;4554;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79"/>
            <p:cNvGrpSpPr/>
            <p:nvPr/>
          </p:nvGrpSpPr>
          <p:grpSpPr>
            <a:xfrm>
              <a:off x="4319387" y="3361302"/>
              <a:ext cx="441300" cy="1024695"/>
              <a:chOff x="4319387" y="3361302"/>
              <a:chExt cx="441300" cy="1024695"/>
            </a:xfrm>
          </p:grpSpPr>
          <p:sp>
            <p:nvSpPr>
              <p:cNvPr id="4561" name="Google Shape;4561;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79"/>
            <p:cNvGrpSpPr/>
            <p:nvPr/>
          </p:nvGrpSpPr>
          <p:grpSpPr>
            <a:xfrm>
              <a:off x="4799873" y="3361302"/>
              <a:ext cx="441300" cy="1024695"/>
              <a:chOff x="4799873" y="3361302"/>
              <a:chExt cx="441300" cy="1024695"/>
            </a:xfrm>
          </p:grpSpPr>
          <p:sp>
            <p:nvSpPr>
              <p:cNvPr id="4568" name="Google Shape;4568;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9"/>
            <p:cNvGrpSpPr/>
            <p:nvPr/>
          </p:nvGrpSpPr>
          <p:grpSpPr>
            <a:xfrm>
              <a:off x="5280360" y="3361302"/>
              <a:ext cx="441300" cy="1024695"/>
              <a:chOff x="5280360" y="3361302"/>
              <a:chExt cx="441300" cy="1024695"/>
            </a:xfrm>
          </p:grpSpPr>
          <p:sp>
            <p:nvSpPr>
              <p:cNvPr id="4575" name="Google Shape;4575;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81" name="Google Shape;4581;p79"/>
          <p:cNvGraphicFramePr/>
          <p:nvPr/>
        </p:nvGraphicFramePr>
        <p:xfrm>
          <a:off x="711088" y="2130450"/>
          <a:ext cx="2403600" cy="881400"/>
        </p:xfrm>
        <a:graphic>
          <a:graphicData uri="http://schemas.openxmlformats.org/drawingml/2006/table">
            <a:tbl>
              <a:tblPr>
                <a:noFill/>
                <a:tableStyleId>{EE453B87-6715-4DF0-87E7-65176006BEF2}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82" name="Google Shape;4582;p79"/>
          <p:cNvGrpSpPr/>
          <p:nvPr/>
        </p:nvGrpSpPr>
        <p:grpSpPr>
          <a:xfrm>
            <a:off x="712613" y="3180175"/>
            <a:ext cx="2403614" cy="1005900"/>
            <a:chOff x="726450" y="3372825"/>
            <a:chExt cx="2403614" cy="1005900"/>
          </a:xfrm>
        </p:grpSpPr>
        <p:grpSp>
          <p:nvGrpSpPr>
            <p:cNvPr id="4583" name="Google Shape;4583;p79"/>
            <p:cNvGrpSpPr/>
            <p:nvPr/>
          </p:nvGrpSpPr>
          <p:grpSpPr>
            <a:xfrm>
              <a:off x="726450" y="3696000"/>
              <a:ext cx="2403614" cy="500898"/>
              <a:chOff x="726450" y="3696000"/>
              <a:chExt cx="2403614" cy="500898"/>
            </a:xfrm>
          </p:grpSpPr>
          <p:sp>
            <p:nvSpPr>
              <p:cNvPr id="4584" name="Google Shape;4584;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85" name="Google Shape;4585;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86" name="Google Shape;4586;p79"/>
            <p:cNvGrpSpPr/>
            <p:nvPr/>
          </p:nvGrpSpPr>
          <p:grpSpPr>
            <a:xfrm>
              <a:off x="1348050" y="3372825"/>
              <a:ext cx="1720425" cy="1005900"/>
              <a:chOff x="1348050" y="3372825"/>
              <a:chExt cx="1720425" cy="1005900"/>
            </a:xfrm>
          </p:grpSpPr>
          <p:sp>
            <p:nvSpPr>
              <p:cNvPr id="4587" name="Google Shape;4587;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88" name="Google Shape;4588;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89" name="Google Shape;4589;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90" name="Google Shape;4590;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91" name="Google Shape;4591;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92" name="Google Shape;4592;p79"/>
            <p:cNvGrpSpPr/>
            <p:nvPr/>
          </p:nvGrpSpPr>
          <p:grpSpPr>
            <a:xfrm>
              <a:off x="1455707" y="3731058"/>
              <a:ext cx="1491150" cy="417657"/>
              <a:chOff x="1455707" y="3731058"/>
              <a:chExt cx="1491150" cy="417657"/>
            </a:xfrm>
          </p:grpSpPr>
          <p:grpSp>
            <p:nvGrpSpPr>
              <p:cNvPr id="4593" name="Google Shape;4593;p79"/>
              <p:cNvGrpSpPr/>
              <p:nvPr/>
            </p:nvGrpSpPr>
            <p:grpSpPr>
              <a:xfrm>
                <a:off x="1472938" y="3745828"/>
                <a:ext cx="72126" cy="53788"/>
                <a:chOff x="1472938" y="3745828"/>
                <a:chExt cx="72126" cy="53788"/>
              </a:xfrm>
            </p:grpSpPr>
            <p:sp>
              <p:nvSpPr>
                <p:cNvPr id="4594" name="Google Shape;4594;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79"/>
              <p:cNvGrpSpPr/>
              <p:nvPr/>
            </p:nvGrpSpPr>
            <p:grpSpPr>
              <a:xfrm>
                <a:off x="1819181" y="4089633"/>
                <a:ext cx="72126" cy="53788"/>
                <a:chOff x="1819181" y="4089633"/>
                <a:chExt cx="72126" cy="53788"/>
              </a:xfrm>
            </p:grpSpPr>
            <p:sp>
              <p:nvSpPr>
                <p:cNvPr id="4597" name="Google Shape;4597;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79"/>
              <p:cNvGrpSpPr/>
              <p:nvPr/>
            </p:nvGrpSpPr>
            <p:grpSpPr>
              <a:xfrm>
                <a:off x="1455707" y="4084171"/>
                <a:ext cx="64321" cy="64544"/>
                <a:chOff x="1455707" y="4084171"/>
                <a:chExt cx="64321" cy="64544"/>
              </a:xfrm>
            </p:grpSpPr>
            <p:sp>
              <p:nvSpPr>
                <p:cNvPr id="4600" name="Google Shape;4600;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79"/>
              <p:cNvGrpSpPr/>
              <p:nvPr/>
            </p:nvGrpSpPr>
            <p:grpSpPr>
              <a:xfrm>
                <a:off x="1818610" y="3731058"/>
                <a:ext cx="64321" cy="64544"/>
                <a:chOff x="1818610" y="3731058"/>
                <a:chExt cx="64321" cy="64544"/>
              </a:xfrm>
            </p:grpSpPr>
            <p:sp>
              <p:nvSpPr>
                <p:cNvPr id="4603" name="Google Shape;4603;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79"/>
              <p:cNvGrpSpPr/>
              <p:nvPr/>
            </p:nvGrpSpPr>
            <p:grpSpPr>
              <a:xfrm>
                <a:off x="2172491" y="4089633"/>
                <a:ext cx="72126" cy="53788"/>
                <a:chOff x="2172491" y="4089633"/>
                <a:chExt cx="72126" cy="53788"/>
              </a:xfrm>
            </p:grpSpPr>
            <p:sp>
              <p:nvSpPr>
                <p:cNvPr id="4606" name="Google Shape;4606;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9"/>
              <p:cNvGrpSpPr/>
              <p:nvPr/>
            </p:nvGrpSpPr>
            <p:grpSpPr>
              <a:xfrm>
                <a:off x="2171920" y="3731058"/>
                <a:ext cx="64321" cy="64544"/>
                <a:chOff x="2171920" y="3731058"/>
                <a:chExt cx="64321" cy="64544"/>
              </a:xfrm>
            </p:grpSpPr>
            <p:sp>
              <p:nvSpPr>
                <p:cNvPr id="4609" name="Google Shape;4609;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9"/>
              <p:cNvGrpSpPr/>
              <p:nvPr/>
            </p:nvGrpSpPr>
            <p:grpSpPr>
              <a:xfrm>
                <a:off x="2874730" y="3745828"/>
                <a:ext cx="72126" cy="53788"/>
                <a:chOff x="2874730" y="3745828"/>
                <a:chExt cx="72126" cy="53788"/>
              </a:xfrm>
            </p:grpSpPr>
            <p:sp>
              <p:nvSpPr>
                <p:cNvPr id="4612" name="Google Shape;4612;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9"/>
              <p:cNvGrpSpPr/>
              <p:nvPr/>
            </p:nvGrpSpPr>
            <p:grpSpPr>
              <a:xfrm>
                <a:off x="2878589" y="4081481"/>
                <a:ext cx="64321" cy="64544"/>
                <a:chOff x="2878589" y="4081481"/>
                <a:chExt cx="64321" cy="64544"/>
              </a:xfrm>
            </p:grpSpPr>
            <p:sp>
              <p:nvSpPr>
                <p:cNvPr id="4615" name="Google Shape;4615;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79"/>
              <p:cNvGrpSpPr/>
              <p:nvPr/>
            </p:nvGrpSpPr>
            <p:grpSpPr>
              <a:xfrm>
                <a:off x="2525796" y="4089633"/>
                <a:ext cx="72126" cy="53788"/>
                <a:chOff x="2525796" y="4089633"/>
                <a:chExt cx="72126" cy="53788"/>
              </a:xfrm>
            </p:grpSpPr>
            <p:sp>
              <p:nvSpPr>
                <p:cNvPr id="4618" name="Google Shape;4618;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9"/>
              <p:cNvGrpSpPr/>
              <p:nvPr/>
            </p:nvGrpSpPr>
            <p:grpSpPr>
              <a:xfrm>
                <a:off x="2525225" y="3731058"/>
                <a:ext cx="64321" cy="64544"/>
                <a:chOff x="2525225" y="3731058"/>
                <a:chExt cx="64321" cy="64544"/>
              </a:xfrm>
            </p:grpSpPr>
            <p:sp>
              <p:nvSpPr>
                <p:cNvPr id="4621" name="Google Shape;4621;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4626"/>
        <p:cNvGrpSpPr/>
        <p:nvPr/>
      </p:nvGrpSpPr>
      <p:grpSpPr>
        <a:xfrm>
          <a:off x="0" y="0"/>
          <a:ext cx="0" cy="0"/>
          <a:chOff x="0" y="0"/>
          <a:chExt cx="0" cy="0"/>
        </a:xfrm>
      </p:grpSpPr>
      <p:grpSp>
        <p:nvGrpSpPr>
          <p:cNvPr id="4627" name="Google Shape;4627;p80"/>
          <p:cNvGrpSpPr/>
          <p:nvPr/>
        </p:nvGrpSpPr>
        <p:grpSpPr>
          <a:xfrm>
            <a:off x="716991" y="971306"/>
            <a:ext cx="845921" cy="690752"/>
            <a:chOff x="732428" y="1198513"/>
            <a:chExt cx="845921" cy="690752"/>
          </a:xfrm>
        </p:grpSpPr>
        <p:grpSp>
          <p:nvGrpSpPr>
            <p:cNvPr id="4628" name="Google Shape;4628;p80"/>
            <p:cNvGrpSpPr/>
            <p:nvPr/>
          </p:nvGrpSpPr>
          <p:grpSpPr>
            <a:xfrm>
              <a:off x="823030" y="1198513"/>
              <a:ext cx="755319" cy="690752"/>
              <a:chOff x="823030" y="1198513"/>
              <a:chExt cx="755319" cy="690752"/>
            </a:xfrm>
          </p:grpSpPr>
          <p:sp>
            <p:nvSpPr>
              <p:cNvPr id="4629" name="Google Shape;4629;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80"/>
            <p:cNvGrpSpPr/>
            <p:nvPr/>
          </p:nvGrpSpPr>
          <p:grpSpPr>
            <a:xfrm>
              <a:off x="732428" y="1239937"/>
              <a:ext cx="739912" cy="607886"/>
              <a:chOff x="732428" y="1239937"/>
              <a:chExt cx="739912" cy="607886"/>
            </a:xfrm>
          </p:grpSpPr>
          <p:sp>
            <p:nvSpPr>
              <p:cNvPr id="4632" name="Google Shape;4632;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0"/>
            <p:cNvGrpSpPr/>
            <p:nvPr/>
          </p:nvGrpSpPr>
          <p:grpSpPr>
            <a:xfrm>
              <a:off x="732428" y="1277018"/>
              <a:ext cx="702832" cy="533758"/>
              <a:chOff x="732428" y="1277018"/>
              <a:chExt cx="702832" cy="533758"/>
            </a:xfrm>
          </p:grpSpPr>
          <p:sp>
            <p:nvSpPr>
              <p:cNvPr id="4635" name="Google Shape;4635;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80"/>
            <p:cNvGrpSpPr/>
            <p:nvPr/>
          </p:nvGrpSpPr>
          <p:grpSpPr>
            <a:xfrm>
              <a:off x="931170" y="1306653"/>
              <a:ext cx="647179" cy="474455"/>
              <a:chOff x="931170" y="1306653"/>
              <a:chExt cx="647179" cy="474455"/>
            </a:xfrm>
          </p:grpSpPr>
          <p:sp>
            <p:nvSpPr>
              <p:cNvPr id="4638" name="Google Shape;4638;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0" name="Google Shape;4640;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80"/>
          <p:cNvGrpSpPr/>
          <p:nvPr/>
        </p:nvGrpSpPr>
        <p:grpSpPr>
          <a:xfrm>
            <a:off x="3948600" y="971313"/>
            <a:ext cx="634656" cy="699982"/>
            <a:chOff x="5985650" y="2860025"/>
            <a:chExt cx="1396075" cy="1539775"/>
          </a:xfrm>
        </p:grpSpPr>
        <p:sp>
          <p:nvSpPr>
            <p:cNvPr id="4642" name="Google Shape;4642;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80"/>
          <p:cNvGrpSpPr/>
          <p:nvPr/>
        </p:nvGrpSpPr>
        <p:grpSpPr>
          <a:xfrm>
            <a:off x="4704250" y="971306"/>
            <a:ext cx="725845" cy="699975"/>
            <a:chOff x="4249973" y="1201875"/>
            <a:chExt cx="1958568" cy="1888762"/>
          </a:xfrm>
        </p:grpSpPr>
        <p:sp>
          <p:nvSpPr>
            <p:cNvPr id="4675" name="Google Shape;4675;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6" name="Google Shape;4676;p80"/>
            <p:cNvGrpSpPr/>
            <p:nvPr/>
          </p:nvGrpSpPr>
          <p:grpSpPr>
            <a:xfrm>
              <a:off x="5853086" y="1789142"/>
              <a:ext cx="355454" cy="1048099"/>
              <a:chOff x="5576108" y="2016725"/>
              <a:chExt cx="565200" cy="1666560"/>
            </a:xfrm>
          </p:grpSpPr>
          <p:sp>
            <p:nvSpPr>
              <p:cNvPr id="4677" name="Google Shape;4677;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78" name="Google Shape;4678;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80"/>
            <p:cNvGrpSpPr/>
            <p:nvPr/>
          </p:nvGrpSpPr>
          <p:grpSpPr>
            <a:xfrm>
              <a:off x="4869455" y="2691676"/>
              <a:ext cx="1013897" cy="398961"/>
              <a:chOff x="4012057" y="3451825"/>
              <a:chExt cx="1612175" cy="634379"/>
            </a:xfrm>
          </p:grpSpPr>
          <p:sp>
            <p:nvSpPr>
              <p:cNvPr id="4680" name="Google Shape;4680;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81" name="Google Shape;4681;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0"/>
            <p:cNvGrpSpPr/>
            <p:nvPr/>
          </p:nvGrpSpPr>
          <p:grpSpPr>
            <a:xfrm>
              <a:off x="4276937" y="2155961"/>
              <a:ext cx="651965" cy="891358"/>
              <a:chOff x="3069908" y="2599997"/>
              <a:chExt cx="1036675" cy="1417328"/>
            </a:xfrm>
          </p:grpSpPr>
          <p:sp>
            <p:nvSpPr>
              <p:cNvPr id="4683" name="Google Shape;4683;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84" name="Google Shape;4684;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80"/>
            <p:cNvGrpSpPr/>
            <p:nvPr/>
          </p:nvGrpSpPr>
          <p:grpSpPr>
            <a:xfrm>
              <a:off x="5054918" y="1201875"/>
              <a:ext cx="999548" cy="602711"/>
              <a:chOff x="4306958" y="1082925"/>
              <a:chExt cx="1589359" cy="958358"/>
            </a:xfrm>
          </p:grpSpPr>
          <p:sp>
            <p:nvSpPr>
              <p:cNvPr id="4686" name="Google Shape;4686;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87" name="Google Shape;4687;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0"/>
            <p:cNvGrpSpPr/>
            <p:nvPr/>
          </p:nvGrpSpPr>
          <p:grpSpPr>
            <a:xfrm>
              <a:off x="4249973" y="1303451"/>
              <a:ext cx="799317" cy="841334"/>
              <a:chOff x="3027033" y="1244439"/>
              <a:chExt cx="1270977" cy="1337786"/>
            </a:xfrm>
          </p:grpSpPr>
          <p:sp>
            <p:nvSpPr>
              <p:cNvPr id="4689" name="Google Shape;4689;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90" name="Google Shape;4690;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80"/>
          <p:cNvGrpSpPr/>
          <p:nvPr/>
        </p:nvGrpSpPr>
        <p:grpSpPr>
          <a:xfrm>
            <a:off x="4057114" y="1858087"/>
            <a:ext cx="750769" cy="683784"/>
            <a:chOff x="4204684" y="2104422"/>
            <a:chExt cx="699822" cy="637382"/>
          </a:xfrm>
        </p:grpSpPr>
        <p:grpSp>
          <p:nvGrpSpPr>
            <p:cNvPr id="4692" name="Google Shape;4692;p80"/>
            <p:cNvGrpSpPr/>
            <p:nvPr/>
          </p:nvGrpSpPr>
          <p:grpSpPr>
            <a:xfrm>
              <a:off x="4204684" y="2430067"/>
              <a:ext cx="342957" cy="311738"/>
              <a:chOff x="4204684" y="2430067"/>
              <a:chExt cx="342957" cy="311738"/>
            </a:xfrm>
          </p:grpSpPr>
          <p:sp>
            <p:nvSpPr>
              <p:cNvPr id="4693" name="Google Shape;4693;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80"/>
            <p:cNvGrpSpPr/>
            <p:nvPr/>
          </p:nvGrpSpPr>
          <p:grpSpPr>
            <a:xfrm>
              <a:off x="4561586" y="2430067"/>
              <a:ext cx="342920" cy="311738"/>
              <a:chOff x="4561586" y="2430067"/>
              <a:chExt cx="342920" cy="311738"/>
            </a:xfrm>
          </p:grpSpPr>
          <p:sp>
            <p:nvSpPr>
              <p:cNvPr id="4696" name="Google Shape;4696;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80"/>
            <p:cNvGrpSpPr/>
            <p:nvPr/>
          </p:nvGrpSpPr>
          <p:grpSpPr>
            <a:xfrm>
              <a:off x="4561586" y="2104422"/>
              <a:ext cx="342920" cy="311738"/>
              <a:chOff x="4561586" y="2104422"/>
              <a:chExt cx="342920" cy="311738"/>
            </a:xfrm>
          </p:grpSpPr>
          <p:sp>
            <p:nvSpPr>
              <p:cNvPr id="4699" name="Google Shape;4699;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80"/>
            <p:cNvGrpSpPr/>
            <p:nvPr/>
          </p:nvGrpSpPr>
          <p:grpSpPr>
            <a:xfrm>
              <a:off x="4204684" y="2104422"/>
              <a:ext cx="342957" cy="311664"/>
              <a:chOff x="4204684" y="2104422"/>
              <a:chExt cx="342957" cy="311664"/>
            </a:xfrm>
          </p:grpSpPr>
          <p:sp>
            <p:nvSpPr>
              <p:cNvPr id="4702" name="Google Shape;4702;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4" name="Google Shape;4704;p80"/>
          <p:cNvGrpSpPr/>
          <p:nvPr/>
        </p:nvGrpSpPr>
        <p:grpSpPr>
          <a:xfrm>
            <a:off x="5521547" y="971301"/>
            <a:ext cx="660591" cy="688867"/>
            <a:chOff x="5830645" y="1267368"/>
            <a:chExt cx="530340" cy="553040"/>
          </a:xfrm>
        </p:grpSpPr>
        <p:sp>
          <p:nvSpPr>
            <p:cNvPr id="4705" name="Google Shape;4705;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6" name="Google Shape;4706;p80"/>
            <p:cNvGrpSpPr/>
            <p:nvPr/>
          </p:nvGrpSpPr>
          <p:grpSpPr>
            <a:xfrm>
              <a:off x="5830645" y="1267368"/>
              <a:ext cx="259743" cy="269909"/>
              <a:chOff x="5830645" y="1267368"/>
              <a:chExt cx="259743" cy="269909"/>
            </a:xfrm>
          </p:grpSpPr>
          <p:sp>
            <p:nvSpPr>
              <p:cNvPr id="4707" name="Google Shape;4707;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0"/>
            <p:cNvGrpSpPr/>
            <p:nvPr/>
          </p:nvGrpSpPr>
          <p:grpSpPr>
            <a:xfrm>
              <a:off x="6101293" y="1267368"/>
              <a:ext cx="259692" cy="269909"/>
              <a:chOff x="6101293" y="1267368"/>
              <a:chExt cx="259692" cy="269909"/>
            </a:xfrm>
          </p:grpSpPr>
          <p:sp>
            <p:nvSpPr>
              <p:cNvPr id="4710" name="Google Shape;4710;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80"/>
            <p:cNvGrpSpPr/>
            <p:nvPr/>
          </p:nvGrpSpPr>
          <p:grpSpPr>
            <a:xfrm>
              <a:off x="5830645" y="1550500"/>
              <a:ext cx="259692" cy="269909"/>
              <a:chOff x="5830645" y="1550500"/>
              <a:chExt cx="259692" cy="269909"/>
            </a:xfrm>
          </p:grpSpPr>
          <p:sp>
            <p:nvSpPr>
              <p:cNvPr id="4713" name="Google Shape;4713;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0"/>
            <p:cNvGrpSpPr/>
            <p:nvPr/>
          </p:nvGrpSpPr>
          <p:grpSpPr>
            <a:xfrm>
              <a:off x="6101293" y="1550500"/>
              <a:ext cx="259692" cy="269909"/>
              <a:chOff x="6101293" y="1550500"/>
              <a:chExt cx="259692" cy="269909"/>
            </a:xfrm>
          </p:grpSpPr>
          <p:sp>
            <p:nvSpPr>
              <p:cNvPr id="4716" name="Google Shape;4716;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8" name="Google Shape;4718;p80"/>
          <p:cNvGrpSpPr/>
          <p:nvPr/>
        </p:nvGrpSpPr>
        <p:grpSpPr>
          <a:xfrm>
            <a:off x="723700" y="1861760"/>
            <a:ext cx="697154" cy="679574"/>
            <a:chOff x="2679875" y="2361475"/>
            <a:chExt cx="780425" cy="760575"/>
          </a:xfrm>
        </p:grpSpPr>
        <p:sp>
          <p:nvSpPr>
            <p:cNvPr id="4719" name="Google Shape;4719;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80"/>
          <p:cNvGrpSpPr/>
          <p:nvPr/>
        </p:nvGrpSpPr>
        <p:grpSpPr>
          <a:xfrm>
            <a:off x="3122859" y="971352"/>
            <a:ext cx="735829" cy="684547"/>
            <a:chOff x="3351965" y="1148808"/>
            <a:chExt cx="750770" cy="698375"/>
          </a:xfrm>
        </p:grpSpPr>
        <p:grpSp>
          <p:nvGrpSpPr>
            <p:cNvPr id="4726" name="Google Shape;4726;p80"/>
            <p:cNvGrpSpPr/>
            <p:nvPr/>
          </p:nvGrpSpPr>
          <p:grpSpPr>
            <a:xfrm>
              <a:off x="3586796" y="1148808"/>
              <a:ext cx="294857" cy="286830"/>
              <a:chOff x="3750225" y="1774000"/>
              <a:chExt cx="149575" cy="145525"/>
            </a:xfrm>
          </p:grpSpPr>
          <p:sp>
            <p:nvSpPr>
              <p:cNvPr id="4727" name="Google Shape;4727;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0"/>
            <p:cNvGrpSpPr/>
            <p:nvPr/>
          </p:nvGrpSpPr>
          <p:grpSpPr>
            <a:xfrm>
              <a:off x="3779245" y="1375768"/>
              <a:ext cx="323490" cy="286978"/>
              <a:chOff x="3847850" y="1889150"/>
              <a:chExt cx="164100" cy="145600"/>
            </a:xfrm>
          </p:grpSpPr>
          <p:sp>
            <p:nvSpPr>
              <p:cNvPr id="4730" name="Google Shape;4730;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0"/>
            <p:cNvGrpSpPr/>
            <p:nvPr/>
          </p:nvGrpSpPr>
          <p:grpSpPr>
            <a:xfrm>
              <a:off x="3351965" y="1330435"/>
              <a:ext cx="295449" cy="285401"/>
              <a:chOff x="3631100" y="1866150"/>
              <a:chExt cx="149875" cy="144800"/>
            </a:xfrm>
          </p:grpSpPr>
          <p:sp>
            <p:nvSpPr>
              <p:cNvPr id="4733" name="Google Shape;4733;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0"/>
            <p:cNvGrpSpPr/>
            <p:nvPr/>
          </p:nvGrpSpPr>
          <p:grpSpPr>
            <a:xfrm>
              <a:off x="3548208" y="1560352"/>
              <a:ext cx="294808" cy="286830"/>
              <a:chOff x="3730650" y="1982800"/>
              <a:chExt cx="149550" cy="145525"/>
            </a:xfrm>
          </p:grpSpPr>
          <p:sp>
            <p:nvSpPr>
              <p:cNvPr id="4736" name="Google Shape;4736;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0"/>
          <p:cNvGrpSpPr/>
          <p:nvPr/>
        </p:nvGrpSpPr>
        <p:grpSpPr>
          <a:xfrm>
            <a:off x="7624512" y="971306"/>
            <a:ext cx="804565" cy="677795"/>
            <a:chOff x="7636443" y="1204988"/>
            <a:chExt cx="804565" cy="677795"/>
          </a:xfrm>
        </p:grpSpPr>
        <p:grpSp>
          <p:nvGrpSpPr>
            <p:cNvPr id="4739" name="Google Shape;4739;p80"/>
            <p:cNvGrpSpPr/>
            <p:nvPr/>
          </p:nvGrpSpPr>
          <p:grpSpPr>
            <a:xfrm>
              <a:off x="7636443" y="1509705"/>
              <a:ext cx="804565" cy="373078"/>
              <a:chOff x="7636443" y="1509705"/>
              <a:chExt cx="804565" cy="373078"/>
            </a:xfrm>
          </p:grpSpPr>
          <p:sp>
            <p:nvSpPr>
              <p:cNvPr id="4740" name="Google Shape;4740;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80"/>
            <p:cNvGrpSpPr/>
            <p:nvPr/>
          </p:nvGrpSpPr>
          <p:grpSpPr>
            <a:xfrm>
              <a:off x="7636443" y="1408133"/>
              <a:ext cx="804565" cy="373078"/>
              <a:chOff x="7636443" y="1408133"/>
              <a:chExt cx="804565" cy="373078"/>
            </a:xfrm>
          </p:grpSpPr>
          <p:sp>
            <p:nvSpPr>
              <p:cNvPr id="4743" name="Google Shape;4743;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80"/>
            <p:cNvGrpSpPr/>
            <p:nvPr/>
          </p:nvGrpSpPr>
          <p:grpSpPr>
            <a:xfrm>
              <a:off x="7636443" y="1306560"/>
              <a:ext cx="804565" cy="373078"/>
              <a:chOff x="7636443" y="1306560"/>
              <a:chExt cx="804565" cy="373078"/>
            </a:xfrm>
          </p:grpSpPr>
          <p:sp>
            <p:nvSpPr>
              <p:cNvPr id="4746" name="Google Shape;4746;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80"/>
            <p:cNvGrpSpPr/>
            <p:nvPr/>
          </p:nvGrpSpPr>
          <p:grpSpPr>
            <a:xfrm>
              <a:off x="7636443" y="1204988"/>
              <a:ext cx="804565" cy="373078"/>
              <a:chOff x="7636443" y="1204988"/>
              <a:chExt cx="804565" cy="373078"/>
            </a:xfrm>
          </p:grpSpPr>
          <p:sp>
            <p:nvSpPr>
              <p:cNvPr id="4749" name="Google Shape;4749;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1" name="Google Shape;4751;p80"/>
          <p:cNvGrpSpPr/>
          <p:nvPr/>
        </p:nvGrpSpPr>
        <p:grpSpPr>
          <a:xfrm>
            <a:off x="4963358" y="1878721"/>
            <a:ext cx="661339" cy="661188"/>
            <a:chOff x="3990000" y="975400"/>
            <a:chExt cx="3934200" cy="3933300"/>
          </a:xfrm>
        </p:grpSpPr>
        <p:sp>
          <p:nvSpPr>
            <p:cNvPr id="4752" name="Google Shape;4752;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80"/>
          <p:cNvGrpSpPr/>
          <p:nvPr/>
        </p:nvGrpSpPr>
        <p:grpSpPr>
          <a:xfrm>
            <a:off x="6607006" y="1857359"/>
            <a:ext cx="868881" cy="684241"/>
            <a:chOff x="6598259" y="2078634"/>
            <a:chExt cx="868881" cy="684241"/>
          </a:xfrm>
        </p:grpSpPr>
        <p:sp>
          <p:nvSpPr>
            <p:cNvPr id="4757" name="Google Shape;4757;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3" name="Google Shape;4763;p80"/>
            <p:cNvGrpSpPr/>
            <p:nvPr/>
          </p:nvGrpSpPr>
          <p:grpSpPr>
            <a:xfrm>
              <a:off x="6808175" y="2078634"/>
              <a:ext cx="452229" cy="684241"/>
              <a:chOff x="6808175" y="2078634"/>
              <a:chExt cx="452229" cy="684241"/>
            </a:xfrm>
          </p:grpSpPr>
          <p:sp>
            <p:nvSpPr>
              <p:cNvPr id="4764" name="Google Shape;4764;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0" name="Google Shape;4770;p80"/>
              <p:cNvGrpSpPr/>
              <p:nvPr/>
            </p:nvGrpSpPr>
            <p:grpSpPr>
              <a:xfrm>
                <a:off x="6821586" y="2078634"/>
                <a:ext cx="426871" cy="684241"/>
                <a:chOff x="6821586" y="2078634"/>
                <a:chExt cx="426871" cy="684241"/>
              </a:xfrm>
            </p:grpSpPr>
            <p:grpSp>
              <p:nvGrpSpPr>
                <p:cNvPr id="4771" name="Google Shape;4771;p80"/>
                <p:cNvGrpSpPr/>
                <p:nvPr/>
              </p:nvGrpSpPr>
              <p:grpSpPr>
                <a:xfrm>
                  <a:off x="6821586" y="2078634"/>
                  <a:ext cx="426871" cy="684241"/>
                  <a:chOff x="6821586" y="2078634"/>
                  <a:chExt cx="426871" cy="684241"/>
                </a:xfrm>
              </p:grpSpPr>
              <p:sp>
                <p:nvSpPr>
                  <p:cNvPr id="4772" name="Google Shape;4772;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7" name="Google Shape;4797;p80"/>
          <p:cNvGrpSpPr/>
          <p:nvPr/>
        </p:nvGrpSpPr>
        <p:grpSpPr>
          <a:xfrm>
            <a:off x="5780173" y="1862968"/>
            <a:ext cx="671358" cy="671358"/>
            <a:chOff x="6535625" y="760425"/>
            <a:chExt cx="1665900" cy="1665900"/>
          </a:xfrm>
        </p:grpSpPr>
        <p:sp>
          <p:nvSpPr>
            <p:cNvPr id="4798" name="Google Shape;4798;p8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80"/>
          <p:cNvGrpSpPr/>
          <p:nvPr/>
        </p:nvGrpSpPr>
        <p:grpSpPr>
          <a:xfrm>
            <a:off x="716989" y="3531368"/>
            <a:ext cx="1340789" cy="640830"/>
            <a:chOff x="238125" y="1151100"/>
            <a:chExt cx="7139450" cy="3412300"/>
          </a:xfrm>
        </p:grpSpPr>
        <p:sp>
          <p:nvSpPr>
            <p:cNvPr id="4803" name="Google Shape;4803;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80"/>
          <p:cNvGrpSpPr/>
          <p:nvPr/>
        </p:nvGrpSpPr>
        <p:grpSpPr>
          <a:xfrm>
            <a:off x="5584212" y="2734649"/>
            <a:ext cx="985357" cy="585764"/>
            <a:chOff x="5145061" y="2881789"/>
            <a:chExt cx="1107641" cy="658458"/>
          </a:xfrm>
        </p:grpSpPr>
        <p:grpSp>
          <p:nvGrpSpPr>
            <p:cNvPr id="4816" name="Google Shape;4816;p80"/>
            <p:cNvGrpSpPr/>
            <p:nvPr/>
          </p:nvGrpSpPr>
          <p:grpSpPr>
            <a:xfrm>
              <a:off x="5722989" y="3244587"/>
              <a:ext cx="529713" cy="295659"/>
              <a:chOff x="5722989" y="3244587"/>
              <a:chExt cx="529713" cy="295659"/>
            </a:xfrm>
          </p:grpSpPr>
          <p:sp>
            <p:nvSpPr>
              <p:cNvPr id="4817" name="Google Shape;4817;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18" name="Google Shape;4818;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19" name="Google Shape;4819;p80"/>
            <p:cNvGrpSpPr/>
            <p:nvPr/>
          </p:nvGrpSpPr>
          <p:grpSpPr>
            <a:xfrm>
              <a:off x="5145061" y="3244587"/>
              <a:ext cx="536807" cy="295659"/>
              <a:chOff x="5145061" y="3244587"/>
              <a:chExt cx="536807" cy="295659"/>
            </a:xfrm>
          </p:grpSpPr>
          <p:sp>
            <p:nvSpPr>
              <p:cNvPr id="4820" name="Google Shape;4820;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21" name="Google Shape;4821;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22" name="Google Shape;4822;p80"/>
            <p:cNvGrpSpPr/>
            <p:nvPr/>
          </p:nvGrpSpPr>
          <p:grpSpPr>
            <a:xfrm>
              <a:off x="5341327" y="2898245"/>
              <a:ext cx="532309" cy="614891"/>
              <a:chOff x="5341327" y="2898245"/>
              <a:chExt cx="532309" cy="614891"/>
            </a:xfrm>
          </p:grpSpPr>
          <p:sp>
            <p:nvSpPr>
              <p:cNvPr id="4823" name="Google Shape;4823;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24" name="Google Shape;4824;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25" name="Google Shape;4825;p80"/>
            <p:cNvGrpSpPr/>
            <p:nvPr/>
          </p:nvGrpSpPr>
          <p:grpSpPr>
            <a:xfrm>
              <a:off x="5532290" y="2881789"/>
              <a:ext cx="620516" cy="305456"/>
              <a:chOff x="5532290" y="2881789"/>
              <a:chExt cx="620516" cy="305456"/>
            </a:xfrm>
          </p:grpSpPr>
          <p:sp>
            <p:nvSpPr>
              <p:cNvPr id="4826" name="Google Shape;4826;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27" name="Google Shape;4827;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28" name="Google Shape;4828;p80"/>
          <p:cNvGrpSpPr/>
          <p:nvPr/>
        </p:nvGrpSpPr>
        <p:grpSpPr>
          <a:xfrm>
            <a:off x="8163135" y="3526707"/>
            <a:ext cx="269068" cy="645491"/>
            <a:chOff x="7026852" y="3311869"/>
            <a:chExt cx="434331" cy="1041954"/>
          </a:xfrm>
        </p:grpSpPr>
        <p:sp>
          <p:nvSpPr>
            <p:cNvPr id="4829" name="Google Shape;4829;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80"/>
          <p:cNvGrpSpPr/>
          <p:nvPr/>
        </p:nvGrpSpPr>
        <p:grpSpPr>
          <a:xfrm>
            <a:off x="6179716" y="3565945"/>
            <a:ext cx="293882" cy="293836"/>
            <a:chOff x="4873519" y="3311869"/>
            <a:chExt cx="499374" cy="499296"/>
          </a:xfrm>
        </p:grpSpPr>
        <p:sp>
          <p:nvSpPr>
            <p:cNvPr id="4833" name="Google Shape;4833;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80"/>
          <p:cNvGrpSpPr/>
          <p:nvPr/>
        </p:nvGrpSpPr>
        <p:grpSpPr>
          <a:xfrm>
            <a:off x="6179716" y="3878316"/>
            <a:ext cx="293882" cy="293882"/>
            <a:chOff x="4873519" y="3875839"/>
            <a:chExt cx="499374" cy="499374"/>
          </a:xfrm>
        </p:grpSpPr>
        <p:sp>
          <p:nvSpPr>
            <p:cNvPr id="4836" name="Google Shape;4836;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80"/>
          <p:cNvGrpSpPr/>
          <p:nvPr/>
        </p:nvGrpSpPr>
        <p:grpSpPr>
          <a:xfrm>
            <a:off x="2410244" y="1850269"/>
            <a:ext cx="698104" cy="698208"/>
            <a:chOff x="2565073" y="2075876"/>
            <a:chExt cx="672482" cy="672518"/>
          </a:xfrm>
        </p:grpSpPr>
        <p:sp>
          <p:nvSpPr>
            <p:cNvPr id="4839" name="Google Shape;4839;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80"/>
          <p:cNvGrpSpPr/>
          <p:nvPr/>
        </p:nvGrpSpPr>
        <p:grpSpPr>
          <a:xfrm>
            <a:off x="5633655" y="3534869"/>
            <a:ext cx="438354" cy="637329"/>
            <a:chOff x="1697726" y="3244179"/>
            <a:chExt cx="788124" cy="1146069"/>
          </a:xfrm>
        </p:grpSpPr>
        <p:sp>
          <p:nvSpPr>
            <p:cNvPr id="4846" name="Google Shape;4846;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8" name="Google Shape;4848;p8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9" name="Google Shape;4849;p80"/>
          <p:cNvGrpSpPr/>
          <p:nvPr/>
        </p:nvGrpSpPr>
        <p:grpSpPr>
          <a:xfrm>
            <a:off x="7634869" y="1863232"/>
            <a:ext cx="799565" cy="670282"/>
            <a:chOff x="7617850" y="2063282"/>
            <a:chExt cx="799565" cy="670282"/>
          </a:xfrm>
        </p:grpSpPr>
        <p:cxnSp>
          <p:nvCxnSpPr>
            <p:cNvPr id="4850" name="Google Shape;4850;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51" name="Google Shape;4851;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52" name="Google Shape;4852;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53" name="Google Shape;4853;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54" name="Google Shape;4854;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855" name="Google Shape;4855;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856" name="Google Shape;4856;p80"/>
            <p:cNvGrpSpPr/>
            <p:nvPr/>
          </p:nvGrpSpPr>
          <p:grpSpPr>
            <a:xfrm>
              <a:off x="7734309" y="2063282"/>
              <a:ext cx="570957" cy="620095"/>
              <a:chOff x="7734309" y="2063282"/>
              <a:chExt cx="570957" cy="620095"/>
            </a:xfrm>
          </p:grpSpPr>
          <p:grpSp>
            <p:nvGrpSpPr>
              <p:cNvPr id="4857" name="Google Shape;4857;p80"/>
              <p:cNvGrpSpPr/>
              <p:nvPr/>
            </p:nvGrpSpPr>
            <p:grpSpPr>
              <a:xfrm>
                <a:off x="8031573" y="2063282"/>
                <a:ext cx="273693" cy="620095"/>
                <a:chOff x="8031573" y="2063282"/>
                <a:chExt cx="273693" cy="620095"/>
              </a:xfrm>
            </p:grpSpPr>
            <p:sp>
              <p:nvSpPr>
                <p:cNvPr id="4858" name="Google Shape;4858;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80"/>
              <p:cNvGrpSpPr/>
              <p:nvPr/>
            </p:nvGrpSpPr>
            <p:grpSpPr>
              <a:xfrm flipH="1">
                <a:off x="7734309" y="2063282"/>
                <a:ext cx="273693" cy="620095"/>
                <a:chOff x="8031573" y="2063282"/>
                <a:chExt cx="273693" cy="620095"/>
              </a:xfrm>
            </p:grpSpPr>
            <p:sp>
              <p:nvSpPr>
                <p:cNvPr id="4863" name="Google Shape;4863;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67" name="Google Shape;4867;p8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9" name="Google Shape;4869;p80"/>
          <p:cNvGrpSpPr/>
          <p:nvPr/>
        </p:nvGrpSpPr>
        <p:grpSpPr>
          <a:xfrm>
            <a:off x="7821475" y="2716715"/>
            <a:ext cx="602567" cy="601884"/>
            <a:chOff x="1186975" y="238125"/>
            <a:chExt cx="5244275" cy="5238325"/>
          </a:xfrm>
        </p:grpSpPr>
        <p:sp>
          <p:nvSpPr>
            <p:cNvPr id="4870" name="Google Shape;4870;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80"/>
          <p:cNvGrpSpPr/>
          <p:nvPr/>
        </p:nvGrpSpPr>
        <p:grpSpPr>
          <a:xfrm>
            <a:off x="3264213" y="1856199"/>
            <a:ext cx="651848" cy="687338"/>
            <a:chOff x="3400515" y="2056248"/>
            <a:chExt cx="698134" cy="735987"/>
          </a:xfrm>
        </p:grpSpPr>
        <p:grpSp>
          <p:nvGrpSpPr>
            <p:cNvPr id="4875" name="Google Shape;4875;p80"/>
            <p:cNvGrpSpPr/>
            <p:nvPr/>
          </p:nvGrpSpPr>
          <p:grpSpPr>
            <a:xfrm>
              <a:off x="3400515" y="2283913"/>
              <a:ext cx="312919" cy="219900"/>
              <a:chOff x="3400515" y="2283913"/>
              <a:chExt cx="312919" cy="219900"/>
            </a:xfrm>
          </p:grpSpPr>
          <p:sp>
            <p:nvSpPr>
              <p:cNvPr id="4876" name="Google Shape;4876;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77" name="Google Shape;4877;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78" name="Google Shape;4878;p80"/>
            <p:cNvGrpSpPr/>
            <p:nvPr/>
          </p:nvGrpSpPr>
          <p:grpSpPr>
            <a:xfrm>
              <a:off x="3547823" y="2461089"/>
              <a:ext cx="219900" cy="331146"/>
              <a:chOff x="3547823" y="2461089"/>
              <a:chExt cx="219900" cy="331146"/>
            </a:xfrm>
          </p:grpSpPr>
          <p:sp>
            <p:nvSpPr>
              <p:cNvPr id="4879" name="Google Shape;4879;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80" name="Google Shape;4880;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81" name="Google Shape;4881;p80"/>
            <p:cNvGrpSpPr/>
            <p:nvPr/>
          </p:nvGrpSpPr>
          <p:grpSpPr>
            <a:xfrm>
              <a:off x="3734138" y="2461089"/>
              <a:ext cx="219900" cy="331146"/>
              <a:chOff x="3734138" y="2461089"/>
              <a:chExt cx="219900" cy="331146"/>
            </a:xfrm>
          </p:grpSpPr>
          <p:sp>
            <p:nvSpPr>
              <p:cNvPr id="4882" name="Google Shape;4882;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83" name="Google Shape;4883;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84" name="Google Shape;4884;p80"/>
            <p:cNvGrpSpPr/>
            <p:nvPr/>
          </p:nvGrpSpPr>
          <p:grpSpPr>
            <a:xfrm>
              <a:off x="3787560" y="2281742"/>
              <a:ext cx="311089" cy="219900"/>
              <a:chOff x="3787560" y="2281742"/>
              <a:chExt cx="311089" cy="219900"/>
            </a:xfrm>
          </p:grpSpPr>
          <p:sp>
            <p:nvSpPr>
              <p:cNvPr id="4885" name="Google Shape;4885;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86" name="Google Shape;4886;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87" name="Google Shape;4887;p80"/>
            <p:cNvGrpSpPr/>
            <p:nvPr/>
          </p:nvGrpSpPr>
          <p:grpSpPr>
            <a:xfrm>
              <a:off x="3637290" y="2056248"/>
              <a:ext cx="219900" cy="330736"/>
              <a:chOff x="3637290" y="2056248"/>
              <a:chExt cx="219900" cy="330736"/>
            </a:xfrm>
          </p:grpSpPr>
          <p:sp>
            <p:nvSpPr>
              <p:cNvPr id="4888" name="Google Shape;4888;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89" name="Google Shape;4889;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90" name="Google Shape;4890;p80"/>
          <p:cNvGrpSpPr/>
          <p:nvPr/>
        </p:nvGrpSpPr>
        <p:grpSpPr>
          <a:xfrm>
            <a:off x="2555919" y="2726205"/>
            <a:ext cx="1268144" cy="592394"/>
            <a:chOff x="238125" y="1188750"/>
            <a:chExt cx="7140450" cy="3335550"/>
          </a:xfrm>
        </p:grpSpPr>
        <p:sp>
          <p:nvSpPr>
            <p:cNvPr id="4891" name="Google Shape;4891;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80"/>
          <p:cNvGrpSpPr/>
          <p:nvPr/>
        </p:nvGrpSpPr>
        <p:grpSpPr>
          <a:xfrm>
            <a:off x="6663819" y="2728360"/>
            <a:ext cx="1053944" cy="590147"/>
            <a:chOff x="238125" y="1335475"/>
            <a:chExt cx="5418735" cy="3034175"/>
          </a:xfrm>
        </p:grpSpPr>
        <p:sp>
          <p:nvSpPr>
            <p:cNvPr id="4897" name="Google Shape;4897;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80"/>
          <p:cNvGrpSpPr/>
          <p:nvPr/>
        </p:nvGrpSpPr>
        <p:grpSpPr>
          <a:xfrm>
            <a:off x="4094628" y="3533259"/>
            <a:ext cx="1268207" cy="638939"/>
            <a:chOff x="3967651" y="3645904"/>
            <a:chExt cx="1479304" cy="745292"/>
          </a:xfrm>
        </p:grpSpPr>
        <p:grpSp>
          <p:nvGrpSpPr>
            <p:cNvPr id="4901" name="Google Shape;4901;p80"/>
            <p:cNvGrpSpPr/>
            <p:nvPr/>
          </p:nvGrpSpPr>
          <p:grpSpPr>
            <a:xfrm>
              <a:off x="3967651" y="4009026"/>
              <a:ext cx="1479304" cy="382170"/>
              <a:chOff x="3967651" y="4009026"/>
              <a:chExt cx="1479304" cy="382170"/>
            </a:xfrm>
          </p:grpSpPr>
          <p:grpSp>
            <p:nvGrpSpPr>
              <p:cNvPr id="4902" name="Google Shape;4902;p80"/>
              <p:cNvGrpSpPr/>
              <p:nvPr/>
            </p:nvGrpSpPr>
            <p:grpSpPr>
              <a:xfrm>
                <a:off x="4892216" y="4195630"/>
                <a:ext cx="554739" cy="195566"/>
                <a:chOff x="3604375" y="4892160"/>
                <a:chExt cx="1651500" cy="582215"/>
              </a:xfrm>
            </p:grpSpPr>
            <p:sp>
              <p:nvSpPr>
                <p:cNvPr id="4903" name="Google Shape;4903;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80"/>
              <p:cNvGrpSpPr/>
              <p:nvPr/>
            </p:nvGrpSpPr>
            <p:grpSpPr>
              <a:xfrm>
                <a:off x="3967651" y="4146303"/>
                <a:ext cx="579402" cy="244893"/>
                <a:chOff x="851875" y="4745310"/>
                <a:chExt cx="1724925" cy="729065"/>
              </a:xfrm>
            </p:grpSpPr>
            <p:sp>
              <p:nvSpPr>
                <p:cNvPr id="4906" name="Google Shape;4906;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80"/>
              <p:cNvGrpSpPr/>
              <p:nvPr/>
            </p:nvGrpSpPr>
            <p:grpSpPr>
              <a:xfrm>
                <a:off x="4460753" y="4009026"/>
                <a:ext cx="493110" cy="382170"/>
                <a:chOff x="2319875" y="4336625"/>
                <a:chExt cx="1468025" cy="1137750"/>
              </a:xfrm>
            </p:grpSpPr>
            <p:sp>
              <p:nvSpPr>
                <p:cNvPr id="4909" name="Google Shape;4909;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1" name="Google Shape;4911;p80"/>
            <p:cNvGrpSpPr/>
            <p:nvPr/>
          </p:nvGrpSpPr>
          <p:grpSpPr>
            <a:xfrm>
              <a:off x="4479443" y="3645904"/>
              <a:ext cx="455965" cy="388789"/>
              <a:chOff x="2957425" y="238100"/>
              <a:chExt cx="1910200" cy="1628775"/>
            </a:xfrm>
          </p:grpSpPr>
          <p:sp>
            <p:nvSpPr>
              <p:cNvPr id="4912" name="Google Shape;4912;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2" name="Google Shape;4922;p80"/>
          <p:cNvGrpSpPr/>
          <p:nvPr/>
        </p:nvGrpSpPr>
        <p:grpSpPr>
          <a:xfrm>
            <a:off x="2480742" y="3534460"/>
            <a:ext cx="1243128" cy="637739"/>
            <a:chOff x="2496310" y="3693351"/>
            <a:chExt cx="1342906" cy="688926"/>
          </a:xfrm>
        </p:grpSpPr>
        <p:grpSp>
          <p:nvGrpSpPr>
            <p:cNvPr id="4923" name="Google Shape;4923;p80"/>
            <p:cNvGrpSpPr/>
            <p:nvPr/>
          </p:nvGrpSpPr>
          <p:grpSpPr>
            <a:xfrm>
              <a:off x="2496310" y="3693351"/>
              <a:ext cx="1342906" cy="688875"/>
              <a:chOff x="2496310" y="3693351"/>
              <a:chExt cx="1342906" cy="688875"/>
            </a:xfrm>
          </p:grpSpPr>
          <p:sp>
            <p:nvSpPr>
              <p:cNvPr id="4924" name="Google Shape;4924;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0" name="Google Shape;4930;p80"/>
              <p:cNvCxnSpPr>
                <a:stCxn id="492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31" name="Google Shape;4931;p80"/>
              <p:cNvCxnSpPr>
                <a:stCxn id="492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32" name="Google Shape;4932;p80"/>
              <p:cNvCxnSpPr>
                <a:stCxn id="492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33" name="Google Shape;4933;p80"/>
              <p:cNvCxnSpPr>
                <a:stCxn id="492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34" name="Google Shape;4934;p80"/>
              <p:cNvCxnSpPr>
                <a:stCxn id="492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35" name="Google Shape;4935;p80"/>
            <p:cNvGrpSpPr/>
            <p:nvPr/>
          </p:nvGrpSpPr>
          <p:grpSpPr>
            <a:xfrm>
              <a:off x="2675275" y="3930557"/>
              <a:ext cx="1003306" cy="451719"/>
              <a:chOff x="2675275" y="4174282"/>
              <a:chExt cx="1003306" cy="451719"/>
            </a:xfrm>
          </p:grpSpPr>
          <p:sp>
            <p:nvSpPr>
              <p:cNvPr id="4936" name="Google Shape;4936;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9" name="Google Shape;4939;p80"/>
          <p:cNvGrpSpPr/>
          <p:nvPr/>
        </p:nvGrpSpPr>
        <p:grpSpPr>
          <a:xfrm>
            <a:off x="1654412" y="971306"/>
            <a:ext cx="574511" cy="874709"/>
            <a:chOff x="1715404" y="1112080"/>
            <a:chExt cx="642270" cy="977984"/>
          </a:xfrm>
        </p:grpSpPr>
        <p:grpSp>
          <p:nvGrpSpPr>
            <p:cNvPr id="4940" name="Google Shape;4940;p80"/>
            <p:cNvGrpSpPr/>
            <p:nvPr/>
          </p:nvGrpSpPr>
          <p:grpSpPr>
            <a:xfrm>
              <a:off x="1715404" y="1112080"/>
              <a:ext cx="642270" cy="977984"/>
              <a:chOff x="1715404" y="1112080"/>
              <a:chExt cx="642270" cy="977984"/>
            </a:xfrm>
          </p:grpSpPr>
          <p:sp>
            <p:nvSpPr>
              <p:cNvPr id="4941" name="Google Shape;4941;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80"/>
            <p:cNvGrpSpPr/>
            <p:nvPr/>
          </p:nvGrpSpPr>
          <p:grpSpPr>
            <a:xfrm>
              <a:off x="1768927" y="1165603"/>
              <a:ext cx="535225" cy="851367"/>
              <a:chOff x="1768927" y="1165603"/>
              <a:chExt cx="535225" cy="851367"/>
            </a:xfrm>
          </p:grpSpPr>
          <p:sp>
            <p:nvSpPr>
              <p:cNvPr id="4944" name="Google Shape;4944;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80"/>
            <p:cNvGrpSpPr/>
            <p:nvPr/>
          </p:nvGrpSpPr>
          <p:grpSpPr>
            <a:xfrm>
              <a:off x="1822449" y="1219125"/>
              <a:ext cx="428180" cy="718859"/>
              <a:chOff x="1822449" y="1219125"/>
              <a:chExt cx="428180" cy="718859"/>
            </a:xfrm>
          </p:grpSpPr>
          <p:sp>
            <p:nvSpPr>
              <p:cNvPr id="4947" name="Google Shape;4947;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80"/>
            <p:cNvGrpSpPr/>
            <p:nvPr/>
          </p:nvGrpSpPr>
          <p:grpSpPr>
            <a:xfrm>
              <a:off x="1875972" y="1272648"/>
              <a:ext cx="321135" cy="586939"/>
              <a:chOff x="1875972" y="1272648"/>
              <a:chExt cx="321135" cy="586939"/>
            </a:xfrm>
          </p:grpSpPr>
          <p:sp>
            <p:nvSpPr>
              <p:cNvPr id="4950" name="Google Shape;4950;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2" name="Google Shape;4952;p80"/>
          <p:cNvGrpSpPr/>
          <p:nvPr/>
        </p:nvGrpSpPr>
        <p:grpSpPr>
          <a:xfrm>
            <a:off x="7761573" y="3528028"/>
            <a:ext cx="293855" cy="644170"/>
            <a:chOff x="241025" y="3151575"/>
            <a:chExt cx="293855" cy="644170"/>
          </a:xfrm>
        </p:grpSpPr>
        <p:sp>
          <p:nvSpPr>
            <p:cNvPr id="4953" name="Google Shape;4953;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80"/>
          <p:cNvGrpSpPr/>
          <p:nvPr/>
        </p:nvGrpSpPr>
        <p:grpSpPr>
          <a:xfrm>
            <a:off x="709557" y="2728028"/>
            <a:ext cx="1779649" cy="591620"/>
            <a:chOff x="246070" y="1983375"/>
            <a:chExt cx="1855347" cy="616849"/>
          </a:xfrm>
        </p:grpSpPr>
        <p:sp>
          <p:nvSpPr>
            <p:cNvPr id="4956" name="Google Shape;4956;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80"/>
          <p:cNvGrpSpPr/>
          <p:nvPr/>
        </p:nvGrpSpPr>
        <p:grpSpPr>
          <a:xfrm>
            <a:off x="2320424" y="971306"/>
            <a:ext cx="711055" cy="745993"/>
            <a:chOff x="2496269" y="1171698"/>
            <a:chExt cx="761953" cy="799392"/>
          </a:xfrm>
        </p:grpSpPr>
        <p:grpSp>
          <p:nvGrpSpPr>
            <p:cNvPr id="4966" name="Google Shape;4966;p80"/>
            <p:cNvGrpSpPr/>
            <p:nvPr/>
          </p:nvGrpSpPr>
          <p:grpSpPr>
            <a:xfrm>
              <a:off x="2496269" y="1171698"/>
              <a:ext cx="761953" cy="723022"/>
              <a:chOff x="2496269" y="1171698"/>
              <a:chExt cx="761953" cy="723022"/>
            </a:xfrm>
          </p:grpSpPr>
          <p:sp>
            <p:nvSpPr>
              <p:cNvPr id="4967" name="Google Shape;4967;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80"/>
              <p:cNvGrpSpPr/>
              <p:nvPr/>
            </p:nvGrpSpPr>
            <p:grpSpPr>
              <a:xfrm>
                <a:off x="2496269" y="1171698"/>
                <a:ext cx="761953" cy="723022"/>
                <a:chOff x="2496269" y="1120652"/>
                <a:chExt cx="761953" cy="723022"/>
              </a:xfrm>
            </p:grpSpPr>
            <p:grpSp>
              <p:nvGrpSpPr>
                <p:cNvPr id="4970" name="Google Shape;4970;p80"/>
                <p:cNvGrpSpPr/>
                <p:nvPr/>
              </p:nvGrpSpPr>
              <p:grpSpPr>
                <a:xfrm>
                  <a:off x="2496269" y="1120652"/>
                  <a:ext cx="761953" cy="723022"/>
                  <a:chOff x="2496269" y="1120652"/>
                  <a:chExt cx="761953" cy="723022"/>
                </a:xfrm>
              </p:grpSpPr>
              <p:grpSp>
                <p:nvGrpSpPr>
                  <p:cNvPr id="4971" name="Google Shape;4971;p80"/>
                  <p:cNvGrpSpPr/>
                  <p:nvPr/>
                </p:nvGrpSpPr>
                <p:grpSpPr>
                  <a:xfrm>
                    <a:off x="2496269" y="1304589"/>
                    <a:ext cx="407089" cy="305057"/>
                    <a:chOff x="2496269" y="1304589"/>
                    <a:chExt cx="407089" cy="305057"/>
                  </a:xfrm>
                </p:grpSpPr>
                <p:sp>
                  <p:nvSpPr>
                    <p:cNvPr id="4972" name="Google Shape;4972;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80"/>
                  <p:cNvGrpSpPr/>
                  <p:nvPr/>
                </p:nvGrpSpPr>
                <p:grpSpPr>
                  <a:xfrm>
                    <a:off x="2586468" y="1493376"/>
                    <a:ext cx="358850" cy="349656"/>
                    <a:chOff x="2586468" y="1493376"/>
                    <a:chExt cx="358850" cy="349656"/>
                  </a:xfrm>
                </p:grpSpPr>
                <p:sp>
                  <p:nvSpPr>
                    <p:cNvPr id="4975" name="Google Shape;4975;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80"/>
                  <p:cNvGrpSpPr/>
                  <p:nvPr/>
                </p:nvGrpSpPr>
                <p:grpSpPr>
                  <a:xfrm>
                    <a:off x="2807939" y="1494024"/>
                    <a:ext cx="358857" cy="349650"/>
                    <a:chOff x="2807939" y="1494024"/>
                    <a:chExt cx="358857" cy="349650"/>
                  </a:xfrm>
                </p:grpSpPr>
                <p:sp>
                  <p:nvSpPr>
                    <p:cNvPr id="4978" name="Google Shape;4978;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80"/>
                  <p:cNvGrpSpPr/>
                  <p:nvPr/>
                </p:nvGrpSpPr>
                <p:grpSpPr>
                  <a:xfrm>
                    <a:off x="2851133" y="1305635"/>
                    <a:ext cx="407089" cy="305057"/>
                    <a:chOff x="2851133" y="1305635"/>
                    <a:chExt cx="407089" cy="305057"/>
                  </a:xfrm>
                </p:grpSpPr>
                <p:sp>
                  <p:nvSpPr>
                    <p:cNvPr id="4981" name="Google Shape;4981;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80"/>
                  <p:cNvGrpSpPr/>
                  <p:nvPr/>
                </p:nvGrpSpPr>
                <p:grpSpPr>
                  <a:xfrm>
                    <a:off x="2727495" y="1120652"/>
                    <a:ext cx="300271" cy="396358"/>
                    <a:chOff x="2727495" y="1120652"/>
                    <a:chExt cx="300271" cy="396358"/>
                  </a:xfrm>
                </p:grpSpPr>
                <p:sp>
                  <p:nvSpPr>
                    <p:cNvPr id="4984" name="Google Shape;4984;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80"/>
                <p:cNvGrpSpPr/>
                <p:nvPr/>
              </p:nvGrpSpPr>
              <p:grpSpPr>
                <a:xfrm>
                  <a:off x="2722305" y="1350460"/>
                  <a:ext cx="308357" cy="308344"/>
                  <a:chOff x="2722305" y="1350460"/>
                  <a:chExt cx="308357" cy="308344"/>
                </a:xfrm>
              </p:grpSpPr>
              <p:sp>
                <p:nvSpPr>
                  <p:cNvPr id="4987" name="Google Shape;4987;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80"/>
                  <p:cNvGrpSpPr/>
                  <p:nvPr/>
                </p:nvGrpSpPr>
                <p:grpSpPr>
                  <a:xfrm>
                    <a:off x="2725064" y="1364529"/>
                    <a:ext cx="297954" cy="280182"/>
                    <a:chOff x="2725064" y="1364529"/>
                    <a:chExt cx="297954" cy="280182"/>
                  </a:xfrm>
                </p:grpSpPr>
                <p:sp>
                  <p:nvSpPr>
                    <p:cNvPr id="4989" name="Google Shape;4989;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94" name="Google Shape;4994;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0"/>
          <p:cNvGrpSpPr/>
          <p:nvPr/>
        </p:nvGrpSpPr>
        <p:grpSpPr>
          <a:xfrm>
            <a:off x="3909124" y="2727412"/>
            <a:ext cx="1569144" cy="591015"/>
            <a:chOff x="3820100" y="3023049"/>
            <a:chExt cx="1303926" cy="491162"/>
          </a:xfrm>
        </p:grpSpPr>
        <p:grpSp>
          <p:nvGrpSpPr>
            <p:cNvPr id="5000" name="Google Shape;5000;p80"/>
            <p:cNvGrpSpPr/>
            <p:nvPr/>
          </p:nvGrpSpPr>
          <p:grpSpPr>
            <a:xfrm>
              <a:off x="3820100" y="3023072"/>
              <a:ext cx="1303926" cy="491139"/>
              <a:chOff x="3820100" y="3023072"/>
              <a:chExt cx="1303926" cy="491139"/>
            </a:xfrm>
          </p:grpSpPr>
          <p:sp>
            <p:nvSpPr>
              <p:cNvPr id="5001" name="Google Shape;5001;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80"/>
            <p:cNvGrpSpPr/>
            <p:nvPr/>
          </p:nvGrpSpPr>
          <p:grpSpPr>
            <a:xfrm>
              <a:off x="4132439" y="3023645"/>
              <a:ext cx="393633" cy="177096"/>
              <a:chOff x="4132439" y="3023645"/>
              <a:chExt cx="393633" cy="177096"/>
            </a:xfrm>
          </p:grpSpPr>
          <p:sp>
            <p:nvSpPr>
              <p:cNvPr id="5004" name="Google Shape;5004;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80"/>
            <p:cNvGrpSpPr/>
            <p:nvPr/>
          </p:nvGrpSpPr>
          <p:grpSpPr>
            <a:xfrm>
              <a:off x="3921811" y="3023049"/>
              <a:ext cx="1002397" cy="388943"/>
              <a:chOff x="3921811" y="3023049"/>
              <a:chExt cx="1002397" cy="388943"/>
            </a:xfrm>
          </p:grpSpPr>
          <p:sp>
            <p:nvSpPr>
              <p:cNvPr id="5007" name="Google Shape;5007;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80"/>
            <p:cNvGrpSpPr/>
            <p:nvPr/>
          </p:nvGrpSpPr>
          <p:grpSpPr>
            <a:xfrm>
              <a:off x="4023645" y="3023049"/>
              <a:ext cx="683032" cy="286722"/>
              <a:chOff x="4023645" y="3023049"/>
              <a:chExt cx="683032" cy="286722"/>
            </a:xfrm>
          </p:grpSpPr>
          <p:sp>
            <p:nvSpPr>
              <p:cNvPr id="5010" name="Google Shape;5010;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2" name="Google Shape;5012;p80"/>
          <p:cNvGrpSpPr/>
          <p:nvPr/>
        </p:nvGrpSpPr>
        <p:grpSpPr>
          <a:xfrm>
            <a:off x="1541246" y="1854257"/>
            <a:ext cx="713522" cy="688025"/>
            <a:chOff x="1706078" y="2092648"/>
            <a:chExt cx="660913" cy="637296"/>
          </a:xfrm>
        </p:grpSpPr>
        <p:sp>
          <p:nvSpPr>
            <p:cNvPr id="5013" name="Google Shape;5013;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4" name="Google Shape;5014;p80"/>
            <p:cNvGrpSpPr/>
            <p:nvPr/>
          </p:nvGrpSpPr>
          <p:grpSpPr>
            <a:xfrm>
              <a:off x="1706078" y="2092648"/>
              <a:ext cx="660913" cy="575241"/>
              <a:chOff x="1706078" y="2092648"/>
              <a:chExt cx="660913" cy="575241"/>
            </a:xfrm>
          </p:grpSpPr>
          <p:sp>
            <p:nvSpPr>
              <p:cNvPr id="5015" name="Google Shape;5015;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8" name="Google Shape;5018;p80"/>
          <p:cNvGrpSpPr/>
          <p:nvPr/>
        </p:nvGrpSpPr>
        <p:grpSpPr>
          <a:xfrm>
            <a:off x="6303104" y="971806"/>
            <a:ext cx="1317459" cy="684168"/>
            <a:chOff x="238125" y="999450"/>
            <a:chExt cx="7140700" cy="3708225"/>
          </a:xfrm>
        </p:grpSpPr>
        <p:sp>
          <p:nvSpPr>
            <p:cNvPr id="5019" name="Google Shape;5019;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9"/>
          <p:cNvSpPr txBox="1">
            <a:spLocks noGrp="1"/>
          </p:cNvSpPr>
          <p:nvPr>
            <p:ph type="title"/>
          </p:nvPr>
        </p:nvSpPr>
        <p:spPr>
          <a:xfrm>
            <a:off x="1212300" y="1404850"/>
            <a:ext cx="3322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solidFill>
                  <a:srgbClr val="4D5356"/>
                </a:solidFill>
              </a:rPr>
              <a:t>O QUE É ERP?</a:t>
            </a:r>
          </a:p>
        </p:txBody>
      </p:sp>
      <p:sp>
        <p:nvSpPr>
          <p:cNvPr id="249" name="Google Shape;249;p39"/>
          <p:cNvSpPr txBox="1">
            <a:spLocks noGrp="1"/>
          </p:cNvSpPr>
          <p:nvPr>
            <p:ph type="body" idx="1"/>
          </p:nvPr>
        </p:nvSpPr>
        <p:spPr>
          <a:xfrm>
            <a:off x="1212300" y="2112300"/>
            <a:ext cx="4258249" cy="17806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ERP </a:t>
            </a:r>
            <a:r>
              <a:rPr lang="pt-BR" b="1" i="1" dirty="0"/>
              <a:t>(Enterprise </a:t>
            </a:r>
            <a:r>
              <a:rPr lang="pt-BR" b="1" i="1" dirty="0" err="1"/>
              <a:t>Resource</a:t>
            </a:r>
            <a:r>
              <a:rPr lang="pt-BR" b="1" i="1" dirty="0"/>
              <a:t> Planning)  </a:t>
            </a:r>
            <a:r>
              <a:rPr lang="pt-BR" dirty="0"/>
              <a:t>é um </a:t>
            </a:r>
            <a:r>
              <a:rPr lang="pt-BR" dirty="0">
                <a:solidFill>
                  <a:schemeClr val="tx1"/>
                </a:solidFill>
                <a:highlight>
                  <a:srgbClr val="A3B1F7"/>
                </a:highlight>
              </a:rPr>
              <a:t>Sistema de Gestão Empresarial</a:t>
            </a:r>
            <a:r>
              <a:rPr lang="pt-BR" dirty="0"/>
              <a:t>, que auxilia nos processos internos, </a:t>
            </a:r>
            <a:r>
              <a:rPr lang="pt-BR" dirty="0">
                <a:highlight>
                  <a:srgbClr val="A3B1F7"/>
                </a:highlight>
              </a:rPr>
              <a:t>automatizando operações manuais</a:t>
            </a:r>
            <a:r>
              <a:rPr lang="pt-BR" dirty="0"/>
              <a:t> e transformando-as em processos de software, garantindo a </a:t>
            </a:r>
            <a:r>
              <a:rPr lang="pt-BR" dirty="0">
                <a:highlight>
                  <a:srgbClr val="A3B1F7"/>
                </a:highlight>
              </a:rPr>
              <a:t>guarda das informações em seu banco de dados.</a:t>
            </a:r>
            <a:endParaRPr lang="fr-FR" dirty="0">
              <a:highlight>
                <a:srgbClr val="A3B1F7"/>
              </a:highlight>
            </a:endParaRPr>
          </a:p>
        </p:txBody>
      </p:sp>
      <p:sp>
        <p:nvSpPr>
          <p:cNvPr id="2" name="Retângulo 1">
            <a:extLst>
              <a:ext uri="{FF2B5EF4-FFF2-40B4-BE49-F238E27FC236}">
                <a16:creationId xmlns:a16="http://schemas.microsoft.com/office/drawing/2014/main" id="{E4C4B413-EB48-48C4-823A-AD71BBB391AF}"/>
              </a:ext>
            </a:extLst>
          </p:cNvPr>
          <p:cNvSpPr/>
          <p:nvPr/>
        </p:nvSpPr>
        <p:spPr>
          <a:xfrm>
            <a:off x="0" y="0"/>
            <a:ext cx="9144000" cy="5727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8480164C-3EED-4B94-8081-E15775261E1C}"/>
              </a:ext>
            </a:extLst>
          </p:cNvPr>
          <p:cNvSpPr/>
          <p:nvPr/>
        </p:nvSpPr>
        <p:spPr>
          <a:xfrm>
            <a:off x="0" y="4570800"/>
            <a:ext cx="9144000" cy="5727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2DB39ADF-FE15-4E11-998D-09231320D058}"/>
              </a:ext>
            </a:extLst>
          </p:cNvPr>
          <p:cNvSpPr/>
          <p:nvPr/>
        </p:nvSpPr>
        <p:spPr>
          <a:xfrm>
            <a:off x="-721659" y="1402981"/>
            <a:ext cx="1770530" cy="5727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85B2D8F4-EA61-53AA-AC20-3AC3396FEDA5}"/>
              </a:ext>
            </a:extLst>
          </p:cNvPr>
          <p:cNvPicPr>
            <a:picLocks noChangeAspect="1"/>
          </p:cNvPicPr>
          <p:nvPr/>
        </p:nvPicPr>
        <p:blipFill>
          <a:blip r:embed="rId3"/>
          <a:stretch>
            <a:fillRect/>
          </a:stretch>
        </p:blipFill>
        <p:spPr>
          <a:xfrm>
            <a:off x="5586133" y="1109383"/>
            <a:ext cx="3177988" cy="317798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5031"/>
        <p:cNvGrpSpPr/>
        <p:nvPr/>
      </p:nvGrpSpPr>
      <p:grpSpPr>
        <a:xfrm>
          <a:off x="0" y="0"/>
          <a:ext cx="0" cy="0"/>
          <a:chOff x="0" y="0"/>
          <a:chExt cx="0" cy="0"/>
        </a:xfrm>
      </p:grpSpPr>
      <p:grpSp>
        <p:nvGrpSpPr>
          <p:cNvPr id="5032" name="Google Shape;5032;p81"/>
          <p:cNvGrpSpPr/>
          <p:nvPr/>
        </p:nvGrpSpPr>
        <p:grpSpPr>
          <a:xfrm>
            <a:off x="717025" y="967615"/>
            <a:ext cx="1636117" cy="1526144"/>
            <a:chOff x="729238" y="1179665"/>
            <a:chExt cx="1636117" cy="1526144"/>
          </a:xfrm>
        </p:grpSpPr>
        <p:grpSp>
          <p:nvGrpSpPr>
            <p:cNvPr id="5033" name="Google Shape;5033;p81"/>
            <p:cNvGrpSpPr/>
            <p:nvPr/>
          </p:nvGrpSpPr>
          <p:grpSpPr>
            <a:xfrm>
              <a:off x="729238" y="1179665"/>
              <a:ext cx="80700" cy="1526144"/>
              <a:chOff x="729238" y="1179665"/>
              <a:chExt cx="80700" cy="1526144"/>
            </a:xfrm>
          </p:grpSpPr>
          <p:sp>
            <p:nvSpPr>
              <p:cNvPr id="5034" name="Google Shape;5034;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81"/>
            <p:cNvGrpSpPr/>
            <p:nvPr/>
          </p:nvGrpSpPr>
          <p:grpSpPr>
            <a:xfrm>
              <a:off x="903098" y="1179665"/>
              <a:ext cx="80700" cy="1526144"/>
              <a:chOff x="903098" y="1179665"/>
              <a:chExt cx="80700" cy="1526144"/>
            </a:xfrm>
          </p:grpSpPr>
          <p:sp>
            <p:nvSpPr>
              <p:cNvPr id="5045" name="Google Shape;5045;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81"/>
            <p:cNvGrpSpPr/>
            <p:nvPr/>
          </p:nvGrpSpPr>
          <p:grpSpPr>
            <a:xfrm>
              <a:off x="1076958" y="1179665"/>
              <a:ext cx="80700" cy="1526144"/>
              <a:chOff x="1076958" y="1179665"/>
              <a:chExt cx="80700" cy="1526144"/>
            </a:xfrm>
          </p:grpSpPr>
          <p:sp>
            <p:nvSpPr>
              <p:cNvPr id="5056" name="Google Shape;5056;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81"/>
            <p:cNvGrpSpPr/>
            <p:nvPr/>
          </p:nvGrpSpPr>
          <p:grpSpPr>
            <a:xfrm>
              <a:off x="1247707" y="1179665"/>
              <a:ext cx="80700" cy="1526144"/>
              <a:chOff x="1247707" y="1179665"/>
              <a:chExt cx="80700" cy="1526144"/>
            </a:xfrm>
          </p:grpSpPr>
          <p:sp>
            <p:nvSpPr>
              <p:cNvPr id="5067" name="Google Shape;5067;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81"/>
            <p:cNvGrpSpPr/>
            <p:nvPr/>
          </p:nvGrpSpPr>
          <p:grpSpPr>
            <a:xfrm>
              <a:off x="1421567" y="1179665"/>
              <a:ext cx="80700" cy="1526144"/>
              <a:chOff x="1421567" y="1179665"/>
              <a:chExt cx="80700" cy="1526144"/>
            </a:xfrm>
          </p:grpSpPr>
          <p:sp>
            <p:nvSpPr>
              <p:cNvPr id="5078" name="Google Shape;5078;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81"/>
            <p:cNvGrpSpPr/>
            <p:nvPr/>
          </p:nvGrpSpPr>
          <p:grpSpPr>
            <a:xfrm>
              <a:off x="1592327" y="1179665"/>
              <a:ext cx="80700" cy="1526144"/>
              <a:chOff x="1592327" y="1179665"/>
              <a:chExt cx="80700" cy="1526144"/>
            </a:xfrm>
          </p:grpSpPr>
          <p:sp>
            <p:nvSpPr>
              <p:cNvPr id="5089" name="Google Shape;5089;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81"/>
            <p:cNvGrpSpPr/>
            <p:nvPr/>
          </p:nvGrpSpPr>
          <p:grpSpPr>
            <a:xfrm>
              <a:off x="1766187" y="1179665"/>
              <a:ext cx="80700" cy="1526144"/>
              <a:chOff x="1766187" y="1179665"/>
              <a:chExt cx="80700" cy="1526144"/>
            </a:xfrm>
          </p:grpSpPr>
          <p:sp>
            <p:nvSpPr>
              <p:cNvPr id="5100" name="Google Shape;5100;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81"/>
            <p:cNvGrpSpPr/>
            <p:nvPr/>
          </p:nvGrpSpPr>
          <p:grpSpPr>
            <a:xfrm>
              <a:off x="1936935" y="1179665"/>
              <a:ext cx="80700" cy="1526144"/>
              <a:chOff x="1936935" y="1179665"/>
              <a:chExt cx="80700" cy="1526144"/>
            </a:xfrm>
          </p:grpSpPr>
          <p:sp>
            <p:nvSpPr>
              <p:cNvPr id="5111" name="Google Shape;5111;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81"/>
            <p:cNvGrpSpPr/>
            <p:nvPr/>
          </p:nvGrpSpPr>
          <p:grpSpPr>
            <a:xfrm>
              <a:off x="2110795" y="1179665"/>
              <a:ext cx="80700" cy="1526144"/>
              <a:chOff x="2110795" y="1179665"/>
              <a:chExt cx="80700" cy="1526144"/>
            </a:xfrm>
          </p:grpSpPr>
          <p:sp>
            <p:nvSpPr>
              <p:cNvPr id="5122" name="Google Shape;5122;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81"/>
            <p:cNvGrpSpPr/>
            <p:nvPr/>
          </p:nvGrpSpPr>
          <p:grpSpPr>
            <a:xfrm>
              <a:off x="2284655" y="1179665"/>
              <a:ext cx="80700" cy="1526144"/>
              <a:chOff x="2284655" y="1179665"/>
              <a:chExt cx="80700" cy="1526144"/>
            </a:xfrm>
          </p:grpSpPr>
          <p:sp>
            <p:nvSpPr>
              <p:cNvPr id="5133" name="Google Shape;5133;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3" name="Google Shape;5143;p81"/>
          <p:cNvGrpSpPr/>
          <p:nvPr/>
        </p:nvGrpSpPr>
        <p:grpSpPr>
          <a:xfrm>
            <a:off x="2611692" y="986753"/>
            <a:ext cx="1364248" cy="1102133"/>
            <a:chOff x="2623904" y="1198803"/>
            <a:chExt cx="1364248" cy="1102133"/>
          </a:xfrm>
        </p:grpSpPr>
        <p:grpSp>
          <p:nvGrpSpPr>
            <p:cNvPr id="5144" name="Google Shape;5144;p81"/>
            <p:cNvGrpSpPr/>
            <p:nvPr/>
          </p:nvGrpSpPr>
          <p:grpSpPr>
            <a:xfrm>
              <a:off x="2623907" y="1198803"/>
              <a:ext cx="1364245" cy="273000"/>
              <a:chOff x="2623907" y="1198803"/>
              <a:chExt cx="1364245" cy="273000"/>
            </a:xfrm>
          </p:grpSpPr>
          <p:sp>
            <p:nvSpPr>
              <p:cNvPr id="5145" name="Google Shape;5145;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81"/>
            <p:cNvGrpSpPr/>
            <p:nvPr/>
          </p:nvGrpSpPr>
          <p:grpSpPr>
            <a:xfrm>
              <a:off x="2623904" y="1476964"/>
              <a:ext cx="1364245" cy="273000"/>
              <a:chOff x="2623904" y="1476964"/>
              <a:chExt cx="1364245" cy="273000"/>
            </a:xfrm>
          </p:grpSpPr>
          <p:sp>
            <p:nvSpPr>
              <p:cNvPr id="5151" name="Google Shape;5151;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1"/>
            <p:cNvGrpSpPr/>
            <p:nvPr/>
          </p:nvGrpSpPr>
          <p:grpSpPr>
            <a:xfrm>
              <a:off x="2623907" y="1749775"/>
              <a:ext cx="1364245" cy="273000"/>
              <a:chOff x="2623907" y="1749775"/>
              <a:chExt cx="1364245" cy="273000"/>
            </a:xfrm>
          </p:grpSpPr>
          <p:sp>
            <p:nvSpPr>
              <p:cNvPr id="5157" name="Google Shape;5157;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81"/>
            <p:cNvGrpSpPr/>
            <p:nvPr/>
          </p:nvGrpSpPr>
          <p:grpSpPr>
            <a:xfrm>
              <a:off x="2623904" y="2027936"/>
              <a:ext cx="1364245" cy="273000"/>
              <a:chOff x="2623904" y="2027936"/>
              <a:chExt cx="1364245" cy="273000"/>
            </a:xfrm>
          </p:grpSpPr>
          <p:sp>
            <p:nvSpPr>
              <p:cNvPr id="5163" name="Google Shape;5163;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8" name="Google Shape;5168;p81"/>
          <p:cNvGrpSpPr/>
          <p:nvPr/>
        </p:nvGrpSpPr>
        <p:grpSpPr>
          <a:xfrm>
            <a:off x="2601153" y="2445826"/>
            <a:ext cx="1387541" cy="159124"/>
            <a:chOff x="3200660" y="2180272"/>
            <a:chExt cx="2563824" cy="378237"/>
          </a:xfrm>
        </p:grpSpPr>
        <p:sp>
          <p:nvSpPr>
            <p:cNvPr id="5169" name="Google Shape;5169;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81"/>
          <p:cNvGrpSpPr/>
          <p:nvPr/>
        </p:nvGrpSpPr>
        <p:grpSpPr>
          <a:xfrm>
            <a:off x="2597677" y="2723590"/>
            <a:ext cx="1390502" cy="159625"/>
            <a:chOff x="3530150" y="2790075"/>
            <a:chExt cx="1962600" cy="225300"/>
          </a:xfrm>
        </p:grpSpPr>
        <p:sp>
          <p:nvSpPr>
            <p:cNvPr id="5188" name="Google Shape;5188;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81"/>
          <p:cNvGrpSpPr/>
          <p:nvPr/>
        </p:nvGrpSpPr>
        <p:grpSpPr>
          <a:xfrm>
            <a:off x="2597735" y="3001855"/>
            <a:ext cx="1411629" cy="154175"/>
            <a:chOff x="3558802" y="4011244"/>
            <a:chExt cx="1866000" cy="111600"/>
          </a:xfrm>
        </p:grpSpPr>
        <p:sp>
          <p:nvSpPr>
            <p:cNvPr id="5191" name="Google Shape;5191;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81"/>
          <p:cNvGrpSpPr/>
          <p:nvPr/>
        </p:nvGrpSpPr>
        <p:grpSpPr>
          <a:xfrm>
            <a:off x="2598023" y="2207425"/>
            <a:ext cx="1383503" cy="119761"/>
            <a:chOff x="3465975" y="2270258"/>
            <a:chExt cx="1986364" cy="171947"/>
          </a:xfrm>
        </p:grpSpPr>
        <p:sp>
          <p:nvSpPr>
            <p:cNvPr id="5194" name="Google Shape;5194;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81"/>
          <p:cNvGrpSpPr/>
          <p:nvPr/>
        </p:nvGrpSpPr>
        <p:grpSpPr>
          <a:xfrm>
            <a:off x="2609030" y="3571198"/>
            <a:ext cx="1369531" cy="195460"/>
            <a:chOff x="723300" y="4253549"/>
            <a:chExt cx="2276482" cy="324900"/>
          </a:xfrm>
        </p:grpSpPr>
        <p:sp>
          <p:nvSpPr>
            <p:cNvPr id="5203" name="Google Shape;5203;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81"/>
          <p:cNvGrpSpPr/>
          <p:nvPr/>
        </p:nvGrpSpPr>
        <p:grpSpPr>
          <a:xfrm>
            <a:off x="2598591" y="3272439"/>
            <a:ext cx="1389066" cy="180119"/>
            <a:chOff x="705948" y="3788465"/>
            <a:chExt cx="2308953" cy="299400"/>
          </a:xfrm>
        </p:grpSpPr>
        <p:sp>
          <p:nvSpPr>
            <p:cNvPr id="5209" name="Google Shape;5209;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81"/>
          <p:cNvGrpSpPr/>
          <p:nvPr/>
        </p:nvGrpSpPr>
        <p:grpSpPr>
          <a:xfrm>
            <a:off x="4195581" y="1876393"/>
            <a:ext cx="1433821" cy="191501"/>
            <a:chOff x="4273350" y="2088443"/>
            <a:chExt cx="1433821" cy="191501"/>
          </a:xfrm>
        </p:grpSpPr>
        <p:grpSp>
          <p:nvGrpSpPr>
            <p:cNvPr id="5215" name="Google Shape;5215;p81"/>
            <p:cNvGrpSpPr/>
            <p:nvPr/>
          </p:nvGrpSpPr>
          <p:grpSpPr>
            <a:xfrm>
              <a:off x="4273350" y="2088443"/>
              <a:ext cx="1433821" cy="0"/>
              <a:chOff x="5224975" y="2962250"/>
              <a:chExt cx="1544400" cy="0"/>
            </a:xfrm>
          </p:grpSpPr>
          <p:cxnSp>
            <p:nvCxnSpPr>
              <p:cNvPr id="5216" name="Google Shape;5216;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17" name="Google Shape;5217;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18" name="Google Shape;5218;p81"/>
            <p:cNvGrpSpPr/>
            <p:nvPr/>
          </p:nvGrpSpPr>
          <p:grpSpPr>
            <a:xfrm>
              <a:off x="4273350" y="2279944"/>
              <a:ext cx="1433821" cy="0"/>
              <a:chOff x="5224975" y="2962250"/>
              <a:chExt cx="1544400" cy="0"/>
            </a:xfrm>
          </p:grpSpPr>
          <p:cxnSp>
            <p:nvCxnSpPr>
              <p:cNvPr id="5219" name="Google Shape;5219;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20" name="Google Shape;5220;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221" name="Google Shape;5221;p81"/>
          <p:cNvGrpSpPr/>
          <p:nvPr/>
        </p:nvGrpSpPr>
        <p:grpSpPr>
          <a:xfrm>
            <a:off x="2646528" y="3885297"/>
            <a:ext cx="1304609" cy="294074"/>
            <a:chOff x="2658741" y="4097347"/>
            <a:chExt cx="1304609" cy="294074"/>
          </a:xfrm>
        </p:grpSpPr>
        <p:grpSp>
          <p:nvGrpSpPr>
            <p:cNvPr id="5222" name="Google Shape;5222;p81"/>
            <p:cNvGrpSpPr/>
            <p:nvPr/>
          </p:nvGrpSpPr>
          <p:grpSpPr>
            <a:xfrm>
              <a:off x="2658741" y="4097347"/>
              <a:ext cx="118572" cy="294074"/>
              <a:chOff x="3343310" y="4475555"/>
              <a:chExt cx="127717" cy="316753"/>
            </a:xfrm>
          </p:grpSpPr>
          <p:sp>
            <p:nvSpPr>
              <p:cNvPr id="5223" name="Google Shape;5223;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81"/>
            <p:cNvGrpSpPr/>
            <p:nvPr/>
          </p:nvGrpSpPr>
          <p:grpSpPr>
            <a:xfrm>
              <a:off x="3815519" y="4098388"/>
              <a:ext cx="147831" cy="291991"/>
              <a:chOff x="3527539" y="4476677"/>
              <a:chExt cx="159232" cy="314510"/>
            </a:xfrm>
          </p:grpSpPr>
          <p:sp>
            <p:nvSpPr>
              <p:cNvPr id="5226" name="Google Shape;522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81"/>
            <p:cNvGrpSpPr/>
            <p:nvPr/>
          </p:nvGrpSpPr>
          <p:grpSpPr>
            <a:xfrm>
              <a:off x="3511696" y="4098388"/>
              <a:ext cx="147831" cy="291991"/>
              <a:chOff x="3527539" y="4476677"/>
              <a:chExt cx="159232" cy="314510"/>
            </a:xfrm>
          </p:grpSpPr>
          <p:sp>
            <p:nvSpPr>
              <p:cNvPr id="5229" name="Google Shape;5229;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81"/>
            <p:cNvGrpSpPr/>
            <p:nvPr/>
          </p:nvGrpSpPr>
          <p:grpSpPr>
            <a:xfrm>
              <a:off x="3207874" y="4098388"/>
              <a:ext cx="147831" cy="291991"/>
              <a:chOff x="3527539" y="4476677"/>
              <a:chExt cx="159232" cy="314510"/>
            </a:xfrm>
          </p:grpSpPr>
          <p:sp>
            <p:nvSpPr>
              <p:cNvPr id="5232" name="Google Shape;5232;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81"/>
            <p:cNvGrpSpPr/>
            <p:nvPr/>
          </p:nvGrpSpPr>
          <p:grpSpPr>
            <a:xfrm>
              <a:off x="2933305" y="4097347"/>
              <a:ext cx="118572" cy="294074"/>
              <a:chOff x="3343310" y="4475555"/>
              <a:chExt cx="127717" cy="316753"/>
            </a:xfrm>
          </p:grpSpPr>
          <p:sp>
            <p:nvSpPr>
              <p:cNvPr id="5235" name="Google Shape;5235;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7" name="Google Shape;5237;p81"/>
          <p:cNvGrpSpPr/>
          <p:nvPr/>
        </p:nvGrpSpPr>
        <p:grpSpPr>
          <a:xfrm>
            <a:off x="4197136" y="963991"/>
            <a:ext cx="1430711" cy="751237"/>
            <a:chOff x="5159450" y="1919950"/>
            <a:chExt cx="1541050" cy="862500"/>
          </a:xfrm>
        </p:grpSpPr>
        <p:sp>
          <p:nvSpPr>
            <p:cNvPr id="5238" name="Google Shape;5238;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239" name="Google Shape;5239;p81"/>
            <p:cNvGrpSpPr/>
            <p:nvPr/>
          </p:nvGrpSpPr>
          <p:grpSpPr>
            <a:xfrm>
              <a:off x="5159450" y="1919950"/>
              <a:ext cx="1541050" cy="862500"/>
              <a:chOff x="5159450" y="1919950"/>
              <a:chExt cx="1541050" cy="862500"/>
            </a:xfrm>
          </p:grpSpPr>
          <p:cxnSp>
            <p:nvCxnSpPr>
              <p:cNvPr id="5240" name="Google Shape;5240;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241" name="Google Shape;5241;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242" name="Google Shape;5242;p81"/>
          <p:cNvGrpSpPr/>
          <p:nvPr/>
        </p:nvGrpSpPr>
        <p:grpSpPr>
          <a:xfrm>
            <a:off x="4245274" y="2227761"/>
            <a:ext cx="1334436" cy="967914"/>
            <a:chOff x="4294923" y="2439811"/>
            <a:chExt cx="1334436" cy="967914"/>
          </a:xfrm>
        </p:grpSpPr>
        <p:grpSp>
          <p:nvGrpSpPr>
            <p:cNvPr id="5243" name="Google Shape;5243;p81"/>
            <p:cNvGrpSpPr/>
            <p:nvPr/>
          </p:nvGrpSpPr>
          <p:grpSpPr>
            <a:xfrm>
              <a:off x="4960455" y="2469658"/>
              <a:ext cx="668904" cy="885524"/>
              <a:chOff x="4960455" y="2469658"/>
              <a:chExt cx="668904" cy="885524"/>
            </a:xfrm>
          </p:grpSpPr>
          <p:sp>
            <p:nvSpPr>
              <p:cNvPr id="5244" name="Google Shape;5244;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81"/>
            <p:cNvGrpSpPr/>
            <p:nvPr/>
          </p:nvGrpSpPr>
          <p:grpSpPr>
            <a:xfrm>
              <a:off x="4294923" y="2469658"/>
              <a:ext cx="668951" cy="885524"/>
              <a:chOff x="4294923" y="2469658"/>
              <a:chExt cx="668951" cy="885524"/>
            </a:xfrm>
          </p:grpSpPr>
          <p:sp>
            <p:nvSpPr>
              <p:cNvPr id="5251" name="Google Shape;5251;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7" name="Google Shape;5257;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81"/>
          <p:cNvGrpSpPr/>
          <p:nvPr/>
        </p:nvGrpSpPr>
        <p:grpSpPr>
          <a:xfrm>
            <a:off x="4231477" y="3282206"/>
            <a:ext cx="1430949" cy="897289"/>
            <a:chOff x="4351371" y="3547942"/>
            <a:chExt cx="1345130" cy="843475"/>
          </a:xfrm>
        </p:grpSpPr>
        <p:grpSp>
          <p:nvGrpSpPr>
            <p:cNvPr id="5259" name="Google Shape;5259;p81"/>
            <p:cNvGrpSpPr/>
            <p:nvPr/>
          </p:nvGrpSpPr>
          <p:grpSpPr>
            <a:xfrm>
              <a:off x="4351371" y="4209917"/>
              <a:ext cx="1345130" cy="181500"/>
              <a:chOff x="4351371" y="4209917"/>
              <a:chExt cx="1345130" cy="181500"/>
            </a:xfrm>
          </p:grpSpPr>
          <p:sp>
            <p:nvSpPr>
              <p:cNvPr id="5260" name="Google Shape;5260;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1" name="Google Shape;5261;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62" name="Google Shape;5262;p81"/>
            <p:cNvGrpSpPr/>
            <p:nvPr/>
          </p:nvGrpSpPr>
          <p:grpSpPr>
            <a:xfrm>
              <a:off x="4403010" y="3985221"/>
              <a:ext cx="1109518" cy="181500"/>
              <a:chOff x="4403010" y="3985221"/>
              <a:chExt cx="1109518" cy="181500"/>
            </a:xfrm>
          </p:grpSpPr>
          <p:sp>
            <p:nvSpPr>
              <p:cNvPr id="5263" name="Google Shape;5263;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4" name="Google Shape;5264;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65" name="Google Shape;5265;p81"/>
            <p:cNvGrpSpPr/>
            <p:nvPr/>
          </p:nvGrpSpPr>
          <p:grpSpPr>
            <a:xfrm>
              <a:off x="4618704" y="3766582"/>
              <a:ext cx="807858" cy="181500"/>
              <a:chOff x="4618704" y="3766582"/>
              <a:chExt cx="807858" cy="181500"/>
            </a:xfrm>
          </p:grpSpPr>
          <p:sp>
            <p:nvSpPr>
              <p:cNvPr id="5266" name="Google Shape;5266;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7" name="Google Shape;5267;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68" name="Google Shape;5268;p81"/>
            <p:cNvGrpSpPr/>
            <p:nvPr/>
          </p:nvGrpSpPr>
          <p:grpSpPr>
            <a:xfrm>
              <a:off x="4735238" y="3547942"/>
              <a:ext cx="462839" cy="181500"/>
              <a:chOff x="4735238" y="3547942"/>
              <a:chExt cx="462839" cy="181500"/>
            </a:xfrm>
          </p:grpSpPr>
          <p:sp>
            <p:nvSpPr>
              <p:cNvPr id="5269" name="Google Shape;5269;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0" name="Google Shape;5270;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71" name="Google Shape;5271;p81"/>
          <p:cNvGrpSpPr/>
          <p:nvPr/>
        </p:nvGrpSpPr>
        <p:grpSpPr>
          <a:xfrm>
            <a:off x="7407835" y="2217530"/>
            <a:ext cx="1020955" cy="928853"/>
            <a:chOff x="926675" y="238125"/>
            <a:chExt cx="5755100" cy="5232975"/>
          </a:xfrm>
        </p:grpSpPr>
        <p:sp>
          <p:nvSpPr>
            <p:cNvPr id="5272" name="Google Shape;5272;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81"/>
          <p:cNvGrpSpPr/>
          <p:nvPr/>
        </p:nvGrpSpPr>
        <p:grpSpPr>
          <a:xfrm>
            <a:off x="715208" y="2616265"/>
            <a:ext cx="1695374" cy="1560837"/>
            <a:chOff x="727421" y="2828315"/>
            <a:chExt cx="1695374" cy="1560837"/>
          </a:xfrm>
        </p:grpSpPr>
        <p:grpSp>
          <p:nvGrpSpPr>
            <p:cNvPr id="5277" name="Google Shape;5277;p81"/>
            <p:cNvGrpSpPr/>
            <p:nvPr/>
          </p:nvGrpSpPr>
          <p:grpSpPr>
            <a:xfrm>
              <a:off x="727421" y="2828315"/>
              <a:ext cx="1695374" cy="1560837"/>
              <a:chOff x="734799" y="2782450"/>
              <a:chExt cx="1571100" cy="1577400"/>
            </a:xfrm>
          </p:grpSpPr>
          <p:cxnSp>
            <p:nvCxnSpPr>
              <p:cNvPr id="5278" name="Google Shape;5278;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79" name="Google Shape;5279;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80" name="Google Shape;5280;p81"/>
            <p:cNvGrpSpPr/>
            <p:nvPr/>
          </p:nvGrpSpPr>
          <p:grpSpPr>
            <a:xfrm>
              <a:off x="819108" y="2882501"/>
              <a:ext cx="1556791" cy="1426186"/>
              <a:chOff x="819108" y="2882501"/>
              <a:chExt cx="1556791" cy="1426186"/>
            </a:xfrm>
          </p:grpSpPr>
          <p:grpSp>
            <p:nvGrpSpPr>
              <p:cNvPr id="5281" name="Google Shape;5281;p81"/>
              <p:cNvGrpSpPr/>
              <p:nvPr/>
            </p:nvGrpSpPr>
            <p:grpSpPr>
              <a:xfrm>
                <a:off x="819108" y="2882501"/>
                <a:ext cx="103104" cy="1426186"/>
                <a:chOff x="4674013" y="3100904"/>
                <a:chExt cx="122758" cy="1698043"/>
              </a:xfrm>
            </p:grpSpPr>
            <p:sp>
              <p:nvSpPr>
                <p:cNvPr id="5282" name="Google Shape;5282;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1"/>
              <p:cNvGrpSpPr/>
              <p:nvPr/>
            </p:nvGrpSpPr>
            <p:grpSpPr>
              <a:xfrm>
                <a:off x="1062475" y="2882501"/>
                <a:ext cx="103104" cy="1426186"/>
                <a:chOff x="4940438" y="3100904"/>
                <a:chExt cx="122758" cy="1698043"/>
              </a:xfrm>
            </p:grpSpPr>
            <p:sp>
              <p:nvSpPr>
                <p:cNvPr id="5290" name="Google Shape;5290;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81"/>
              <p:cNvGrpSpPr/>
              <p:nvPr/>
            </p:nvGrpSpPr>
            <p:grpSpPr>
              <a:xfrm>
                <a:off x="1299324" y="2882501"/>
                <a:ext cx="103104" cy="1426186"/>
                <a:chOff x="5206863" y="3100904"/>
                <a:chExt cx="122758" cy="1698043"/>
              </a:xfrm>
            </p:grpSpPr>
            <p:sp>
              <p:nvSpPr>
                <p:cNvPr id="5298" name="Google Shape;5298;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81"/>
              <p:cNvGrpSpPr/>
              <p:nvPr/>
            </p:nvGrpSpPr>
            <p:grpSpPr>
              <a:xfrm>
                <a:off x="1786057" y="2882501"/>
                <a:ext cx="103104" cy="1426186"/>
                <a:chOff x="6006138" y="3143629"/>
                <a:chExt cx="122758" cy="1698043"/>
              </a:xfrm>
            </p:grpSpPr>
            <p:sp>
              <p:nvSpPr>
                <p:cNvPr id="5306" name="Google Shape;5306;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81"/>
              <p:cNvGrpSpPr/>
              <p:nvPr/>
            </p:nvGrpSpPr>
            <p:grpSpPr>
              <a:xfrm>
                <a:off x="2029422" y="2882501"/>
                <a:ext cx="103104" cy="1426186"/>
                <a:chOff x="6805413" y="3100904"/>
                <a:chExt cx="122758" cy="1698043"/>
              </a:xfrm>
            </p:grpSpPr>
            <p:sp>
              <p:nvSpPr>
                <p:cNvPr id="5314" name="Google Shape;5314;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81"/>
              <p:cNvGrpSpPr/>
              <p:nvPr/>
            </p:nvGrpSpPr>
            <p:grpSpPr>
              <a:xfrm>
                <a:off x="2272795" y="2882501"/>
                <a:ext cx="103104" cy="1426186"/>
                <a:chOff x="5206863" y="3100904"/>
                <a:chExt cx="122758" cy="1698043"/>
              </a:xfrm>
            </p:grpSpPr>
            <p:sp>
              <p:nvSpPr>
                <p:cNvPr id="5322" name="Google Shape;532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81"/>
              <p:cNvGrpSpPr/>
              <p:nvPr/>
            </p:nvGrpSpPr>
            <p:grpSpPr>
              <a:xfrm>
                <a:off x="1542694" y="2882501"/>
                <a:ext cx="103104" cy="1426186"/>
                <a:chOff x="6006138" y="3143629"/>
                <a:chExt cx="122758" cy="1698043"/>
              </a:xfrm>
            </p:grpSpPr>
            <p:sp>
              <p:nvSpPr>
                <p:cNvPr id="5330" name="Google Shape;533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7" name="Google Shape;5337;p81"/>
          <p:cNvGrpSpPr/>
          <p:nvPr/>
        </p:nvGrpSpPr>
        <p:grpSpPr>
          <a:xfrm>
            <a:off x="5671259" y="3305987"/>
            <a:ext cx="2749952" cy="870677"/>
            <a:chOff x="238125" y="1725700"/>
            <a:chExt cx="7139025" cy="2260325"/>
          </a:xfrm>
        </p:grpSpPr>
        <p:sp>
          <p:nvSpPr>
            <p:cNvPr id="5338" name="Google Shape;5338;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81"/>
          <p:cNvGrpSpPr/>
          <p:nvPr/>
        </p:nvGrpSpPr>
        <p:grpSpPr>
          <a:xfrm>
            <a:off x="5941423" y="2247733"/>
            <a:ext cx="1105452" cy="916747"/>
            <a:chOff x="5249100" y="1210600"/>
            <a:chExt cx="3502700" cy="2904775"/>
          </a:xfrm>
        </p:grpSpPr>
        <p:sp>
          <p:nvSpPr>
            <p:cNvPr id="5349" name="Google Shape;5349;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3" name="Google Shape;5353;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354" name="Google Shape;5354;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355" name="Google Shape;5355;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356" name="Google Shape;5356;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357" name="Google Shape;5357;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1"/>
          <p:cNvGrpSpPr/>
          <p:nvPr/>
        </p:nvGrpSpPr>
        <p:grpSpPr>
          <a:xfrm>
            <a:off x="7123971" y="967151"/>
            <a:ext cx="1304650" cy="1124856"/>
            <a:chOff x="7287122" y="1165658"/>
            <a:chExt cx="1219413" cy="1051365"/>
          </a:xfrm>
        </p:grpSpPr>
        <p:grpSp>
          <p:nvGrpSpPr>
            <p:cNvPr id="5359" name="Google Shape;5359;p81"/>
            <p:cNvGrpSpPr/>
            <p:nvPr/>
          </p:nvGrpSpPr>
          <p:grpSpPr>
            <a:xfrm>
              <a:off x="7287122" y="1969723"/>
              <a:ext cx="1219413" cy="247300"/>
              <a:chOff x="7287122" y="1969723"/>
              <a:chExt cx="1219413" cy="247300"/>
            </a:xfrm>
          </p:grpSpPr>
          <p:sp>
            <p:nvSpPr>
              <p:cNvPr id="5360" name="Google Shape;5360;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81"/>
              <p:cNvGrpSpPr/>
              <p:nvPr/>
            </p:nvGrpSpPr>
            <p:grpSpPr>
              <a:xfrm>
                <a:off x="7287122" y="2063892"/>
                <a:ext cx="1151753" cy="73428"/>
                <a:chOff x="7287122" y="2063892"/>
                <a:chExt cx="1151753" cy="73428"/>
              </a:xfrm>
            </p:grpSpPr>
            <p:sp>
              <p:nvSpPr>
                <p:cNvPr id="5362" name="Google Shape;5362;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3" name="Google Shape;5363;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64" name="Google Shape;5364;p81"/>
            <p:cNvGrpSpPr/>
            <p:nvPr/>
          </p:nvGrpSpPr>
          <p:grpSpPr>
            <a:xfrm>
              <a:off x="7287122" y="1712201"/>
              <a:ext cx="1219403" cy="246767"/>
              <a:chOff x="7287122" y="1712201"/>
              <a:chExt cx="1219403" cy="246767"/>
            </a:xfrm>
          </p:grpSpPr>
          <p:sp>
            <p:nvSpPr>
              <p:cNvPr id="5365" name="Google Shape;5365;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81"/>
              <p:cNvGrpSpPr/>
              <p:nvPr/>
            </p:nvGrpSpPr>
            <p:grpSpPr>
              <a:xfrm>
                <a:off x="7287122" y="1842861"/>
                <a:ext cx="1005303" cy="73419"/>
                <a:chOff x="7287122" y="1842861"/>
                <a:chExt cx="1005303" cy="73419"/>
              </a:xfrm>
            </p:grpSpPr>
            <p:sp>
              <p:nvSpPr>
                <p:cNvPr id="5367" name="Google Shape;5367;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8" name="Google Shape;5368;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69" name="Google Shape;5369;p81"/>
            <p:cNvGrpSpPr/>
            <p:nvPr/>
          </p:nvGrpSpPr>
          <p:grpSpPr>
            <a:xfrm>
              <a:off x="7287122" y="1447520"/>
              <a:ext cx="1219403" cy="286667"/>
              <a:chOff x="7287122" y="1447520"/>
              <a:chExt cx="1219403" cy="286667"/>
            </a:xfrm>
          </p:grpSpPr>
          <p:sp>
            <p:nvSpPr>
              <p:cNvPr id="5370" name="Google Shape;5370;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1" name="Google Shape;5371;p81"/>
              <p:cNvGrpSpPr/>
              <p:nvPr/>
            </p:nvGrpSpPr>
            <p:grpSpPr>
              <a:xfrm>
                <a:off x="7287122" y="1581977"/>
                <a:ext cx="852803" cy="73428"/>
                <a:chOff x="7287122" y="1581977"/>
                <a:chExt cx="852803" cy="73428"/>
              </a:xfrm>
            </p:grpSpPr>
            <p:sp>
              <p:nvSpPr>
                <p:cNvPr id="5372" name="Google Shape;5372;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3" name="Google Shape;5373;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74" name="Google Shape;5374;p81"/>
            <p:cNvGrpSpPr/>
            <p:nvPr/>
          </p:nvGrpSpPr>
          <p:grpSpPr>
            <a:xfrm>
              <a:off x="7287122" y="1165658"/>
              <a:ext cx="1219403" cy="344253"/>
              <a:chOff x="7287122" y="1165658"/>
              <a:chExt cx="1219403" cy="344253"/>
            </a:xfrm>
          </p:grpSpPr>
          <p:sp>
            <p:nvSpPr>
              <p:cNvPr id="5375" name="Google Shape;5375;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81"/>
              <p:cNvGrpSpPr/>
              <p:nvPr/>
            </p:nvGrpSpPr>
            <p:grpSpPr>
              <a:xfrm>
                <a:off x="7287122" y="1341025"/>
                <a:ext cx="695703" cy="73419"/>
                <a:chOff x="7287122" y="1341025"/>
                <a:chExt cx="695703" cy="73419"/>
              </a:xfrm>
            </p:grpSpPr>
            <p:sp>
              <p:nvSpPr>
                <p:cNvPr id="5377" name="Google Shape;5377;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8" name="Google Shape;5378;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79" name="Google Shape;5379;p81"/>
          <p:cNvGrpSpPr/>
          <p:nvPr/>
        </p:nvGrpSpPr>
        <p:grpSpPr>
          <a:xfrm>
            <a:off x="5790463" y="973174"/>
            <a:ext cx="1397729" cy="1098540"/>
            <a:chOff x="5900602" y="1193063"/>
            <a:chExt cx="1299851" cy="1021707"/>
          </a:xfrm>
        </p:grpSpPr>
        <p:grpSp>
          <p:nvGrpSpPr>
            <p:cNvPr id="5380" name="Google Shape;5380;p81"/>
            <p:cNvGrpSpPr/>
            <p:nvPr/>
          </p:nvGrpSpPr>
          <p:grpSpPr>
            <a:xfrm>
              <a:off x="6520337" y="1193063"/>
              <a:ext cx="341815" cy="799959"/>
              <a:chOff x="6520337" y="1193063"/>
              <a:chExt cx="341815" cy="799959"/>
            </a:xfrm>
          </p:grpSpPr>
          <p:grpSp>
            <p:nvGrpSpPr>
              <p:cNvPr id="5381" name="Google Shape;5381;p81"/>
              <p:cNvGrpSpPr/>
              <p:nvPr/>
            </p:nvGrpSpPr>
            <p:grpSpPr>
              <a:xfrm>
                <a:off x="6520337" y="1589527"/>
                <a:ext cx="213950" cy="403494"/>
                <a:chOff x="6520337" y="1589527"/>
                <a:chExt cx="213950" cy="403494"/>
              </a:xfrm>
            </p:grpSpPr>
            <p:sp>
              <p:nvSpPr>
                <p:cNvPr id="5382" name="Google Shape;5382;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81"/>
              <p:cNvGrpSpPr/>
              <p:nvPr/>
            </p:nvGrpSpPr>
            <p:grpSpPr>
              <a:xfrm>
                <a:off x="6577204" y="1193063"/>
                <a:ext cx="284947" cy="464512"/>
                <a:chOff x="6577204" y="1193063"/>
                <a:chExt cx="284947" cy="464512"/>
              </a:xfrm>
            </p:grpSpPr>
            <p:sp>
              <p:nvSpPr>
                <p:cNvPr id="5385" name="Google Shape;5385;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6" name="Google Shape;5386;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87" name="Google Shape;5387;p81"/>
            <p:cNvGrpSpPr/>
            <p:nvPr/>
          </p:nvGrpSpPr>
          <p:grpSpPr>
            <a:xfrm>
              <a:off x="6238903" y="1193063"/>
              <a:ext cx="300475" cy="900152"/>
              <a:chOff x="6238903" y="1193063"/>
              <a:chExt cx="300475" cy="900152"/>
            </a:xfrm>
          </p:grpSpPr>
          <p:grpSp>
            <p:nvGrpSpPr>
              <p:cNvPr id="5388" name="Google Shape;5388;p81"/>
              <p:cNvGrpSpPr/>
              <p:nvPr/>
            </p:nvGrpSpPr>
            <p:grpSpPr>
              <a:xfrm>
                <a:off x="6290865" y="1489315"/>
                <a:ext cx="248514" cy="603900"/>
                <a:chOff x="6290865" y="1489315"/>
                <a:chExt cx="248514" cy="603900"/>
              </a:xfrm>
            </p:grpSpPr>
            <p:sp>
              <p:nvSpPr>
                <p:cNvPr id="5389" name="Google Shape;5389;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81"/>
              <p:cNvGrpSpPr/>
              <p:nvPr/>
            </p:nvGrpSpPr>
            <p:grpSpPr>
              <a:xfrm>
                <a:off x="6238903" y="1193063"/>
                <a:ext cx="284947" cy="333087"/>
                <a:chOff x="6238903" y="1193063"/>
                <a:chExt cx="284947" cy="333087"/>
              </a:xfrm>
            </p:grpSpPr>
            <p:sp>
              <p:nvSpPr>
                <p:cNvPr id="5392" name="Google Shape;5392;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3" name="Google Shape;5393;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94" name="Google Shape;5394;p81"/>
            <p:cNvGrpSpPr/>
            <p:nvPr/>
          </p:nvGrpSpPr>
          <p:grpSpPr>
            <a:xfrm>
              <a:off x="5900602" y="1193063"/>
              <a:ext cx="444345" cy="1021707"/>
              <a:chOff x="5900602" y="1193063"/>
              <a:chExt cx="444345" cy="1021707"/>
            </a:xfrm>
          </p:grpSpPr>
          <p:grpSp>
            <p:nvGrpSpPr>
              <p:cNvPr id="5395" name="Google Shape;5395;p81"/>
              <p:cNvGrpSpPr/>
              <p:nvPr/>
            </p:nvGrpSpPr>
            <p:grpSpPr>
              <a:xfrm>
                <a:off x="6046501" y="1367785"/>
                <a:ext cx="298446" cy="846986"/>
                <a:chOff x="6046501" y="1367785"/>
                <a:chExt cx="298446" cy="846986"/>
              </a:xfrm>
            </p:grpSpPr>
            <p:sp>
              <p:nvSpPr>
                <p:cNvPr id="5396" name="Google Shape;5396;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81"/>
              <p:cNvGrpSpPr/>
              <p:nvPr/>
            </p:nvGrpSpPr>
            <p:grpSpPr>
              <a:xfrm>
                <a:off x="5900602" y="1193063"/>
                <a:ext cx="284947" cy="182312"/>
                <a:chOff x="5900602" y="1193063"/>
                <a:chExt cx="284947" cy="182312"/>
              </a:xfrm>
            </p:grpSpPr>
            <p:sp>
              <p:nvSpPr>
                <p:cNvPr id="5399" name="Google Shape;5399;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0" name="Google Shape;5400;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01" name="Google Shape;5401;p81"/>
            <p:cNvGrpSpPr/>
            <p:nvPr/>
          </p:nvGrpSpPr>
          <p:grpSpPr>
            <a:xfrm>
              <a:off x="6738300" y="1193063"/>
              <a:ext cx="462153" cy="707634"/>
              <a:chOff x="6738300" y="1193063"/>
              <a:chExt cx="462153" cy="707634"/>
            </a:xfrm>
          </p:grpSpPr>
          <p:grpSp>
            <p:nvGrpSpPr>
              <p:cNvPr id="5402" name="Google Shape;5402;p81"/>
              <p:cNvGrpSpPr/>
              <p:nvPr/>
            </p:nvGrpSpPr>
            <p:grpSpPr>
              <a:xfrm>
                <a:off x="6915505" y="1193063"/>
                <a:ext cx="284947" cy="597387"/>
                <a:chOff x="6915505" y="1193063"/>
                <a:chExt cx="284947" cy="597387"/>
              </a:xfrm>
            </p:grpSpPr>
            <p:sp>
              <p:nvSpPr>
                <p:cNvPr id="5403" name="Google Shape;5403;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4" name="Google Shape;5404;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05" name="Google Shape;5405;p81"/>
              <p:cNvGrpSpPr/>
              <p:nvPr/>
            </p:nvGrpSpPr>
            <p:grpSpPr>
              <a:xfrm>
                <a:off x="6738300" y="1684725"/>
                <a:ext cx="230066" cy="215971"/>
                <a:chOff x="6738300" y="1684725"/>
                <a:chExt cx="230066" cy="215971"/>
              </a:xfrm>
            </p:grpSpPr>
            <p:sp>
              <p:nvSpPr>
                <p:cNvPr id="5406" name="Google Shape;5406;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411"/>
        <p:cNvGrpSpPr/>
        <p:nvPr/>
      </p:nvGrpSpPr>
      <p:grpSpPr>
        <a:xfrm>
          <a:off x="0" y="0"/>
          <a:ext cx="0" cy="0"/>
          <a:chOff x="0" y="0"/>
          <a:chExt cx="0" cy="0"/>
        </a:xfrm>
      </p:grpSpPr>
      <p:grpSp>
        <p:nvGrpSpPr>
          <p:cNvPr id="5412" name="Google Shape;5412;p82"/>
          <p:cNvGrpSpPr/>
          <p:nvPr/>
        </p:nvGrpSpPr>
        <p:grpSpPr>
          <a:xfrm>
            <a:off x="829359" y="2307635"/>
            <a:ext cx="339235" cy="298186"/>
            <a:chOff x="898875" y="244725"/>
            <a:chExt cx="481800" cy="423500"/>
          </a:xfrm>
        </p:grpSpPr>
        <p:sp>
          <p:nvSpPr>
            <p:cNvPr id="5413" name="Google Shape;5413;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9" name="Google Shape;5419;p82"/>
          <p:cNvGrpSpPr/>
          <p:nvPr/>
        </p:nvGrpSpPr>
        <p:grpSpPr>
          <a:xfrm>
            <a:off x="1267741" y="2287103"/>
            <a:ext cx="298169" cy="339253"/>
            <a:chOff x="1529350" y="258825"/>
            <a:chExt cx="423475" cy="481825"/>
          </a:xfrm>
        </p:grpSpPr>
        <p:sp>
          <p:nvSpPr>
            <p:cNvPr id="5420" name="Google Shape;5420;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2" name="Google Shape;5422;p82"/>
          <p:cNvGrpSpPr/>
          <p:nvPr/>
        </p:nvGrpSpPr>
        <p:grpSpPr>
          <a:xfrm>
            <a:off x="1660716" y="2367273"/>
            <a:ext cx="340890" cy="178912"/>
            <a:chOff x="2084325" y="363300"/>
            <a:chExt cx="484150" cy="254100"/>
          </a:xfrm>
        </p:grpSpPr>
        <p:sp>
          <p:nvSpPr>
            <p:cNvPr id="5423" name="Google Shape;5423;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5" name="Google Shape;5425;p82"/>
          <p:cNvGrpSpPr/>
          <p:nvPr/>
        </p:nvGrpSpPr>
        <p:grpSpPr>
          <a:xfrm>
            <a:off x="2110011" y="2287102"/>
            <a:ext cx="298169" cy="339253"/>
            <a:chOff x="2707500" y="249400"/>
            <a:chExt cx="423475" cy="481825"/>
          </a:xfrm>
        </p:grpSpPr>
        <p:sp>
          <p:nvSpPr>
            <p:cNvPr id="5426" name="Google Shape;5426;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8" name="Google Shape;5428;p82"/>
          <p:cNvGrpSpPr/>
          <p:nvPr/>
        </p:nvGrpSpPr>
        <p:grpSpPr>
          <a:xfrm>
            <a:off x="2523626" y="2287428"/>
            <a:ext cx="305386" cy="338602"/>
            <a:chOff x="3300325" y="249875"/>
            <a:chExt cx="433725" cy="480900"/>
          </a:xfrm>
        </p:grpSpPr>
        <p:sp>
          <p:nvSpPr>
            <p:cNvPr id="5429" name="Google Shape;5429;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82"/>
          <p:cNvGrpSpPr/>
          <p:nvPr/>
        </p:nvGrpSpPr>
        <p:grpSpPr>
          <a:xfrm>
            <a:off x="2912712" y="2287349"/>
            <a:ext cx="352349" cy="338760"/>
            <a:chOff x="3854700" y="249750"/>
            <a:chExt cx="500425" cy="481125"/>
          </a:xfrm>
        </p:grpSpPr>
        <p:sp>
          <p:nvSpPr>
            <p:cNvPr id="5436" name="Google Shape;5436;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4" name="Google Shape;5444;p82"/>
          <p:cNvGrpSpPr/>
          <p:nvPr/>
        </p:nvGrpSpPr>
        <p:grpSpPr>
          <a:xfrm>
            <a:off x="3330701" y="2287349"/>
            <a:ext cx="352349" cy="338760"/>
            <a:chOff x="4447550" y="249750"/>
            <a:chExt cx="500425" cy="481125"/>
          </a:xfrm>
        </p:grpSpPr>
        <p:sp>
          <p:nvSpPr>
            <p:cNvPr id="5445" name="Google Shape;5445;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82"/>
          <p:cNvGrpSpPr/>
          <p:nvPr/>
        </p:nvGrpSpPr>
        <p:grpSpPr>
          <a:xfrm>
            <a:off x="3759902" y="2287102"/>
            <a:ext cx="339253" cy="339253"/>
            <a:chOff x="5049725" y="249400"/>
            <a:chExt cx="481825" cy="481825"/>
          </a:xfrm>
        </p:grpSpPr>
        <p:sp>
          <p:nvSpPr>
            <p:cNvPr id="5448" name="Google Shape;5448;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0" name="Google Shape;5450;p82"/>
          <p:cNvGrpSpPr/>
          <p:nvPr/>
        </p:nvGrpSpPr>
        <p:grpSpPr>
          <a:xfrm>
            <a:off x="4173843" y="2287102"/>
            <a:ext cx="339253" cy="339253"/>
            <a:chOff x="5660400" y="238125"/>
            <a:chExt cx="481825" cy="481825"/>
          </a:xfrm>
        </p:grpSpPr>
        <p:sp>
          <p:nvSpPr>
            <p:cNvPr id="5451" name="Google Shape;5451;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3" name="Google Shape;5453;p82"/>
          <p:cNvGrpSpPr/>
          <p:nvPr/>
        </p:nvGrpSpPr>
        <p:grpSpPr>
          <a:xfrm>
            <a:off x="4590529" y="2287102"/>
            <a:ext cx="339253" cy="339253"/>
            <a:chOff x="6235400" y="249400"/>
            <a:chExt cx="481825" cy="481825"/>
          </a:xfrm>
        </p:grpSpPr>
        <p:sp>
          <p:nvSpPr>
            <p:cNvPr id="5454" name="Google Shape;5454;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9" name="Google Shape;5459;p82"/>
          <p:cNvGrpSpPr/>
          <p:nvPr/>
        </p:nvGrpSpPr>
        <p:grpSpPr>
          <a:xfrm>
            <a:off x="828875" y="2731810"/>
            <a:ext cx="340204" cy="298116"/>
            <a:chOff x="899850" y="871450"/>
            <a:chExt cx="483175" cy="423400"/>
          </a:xfrm>
        </p:grpSpPr>
        <p:sp>
          <p:nvSpPr>
            <p:cNvPr id="5460" name="Google Shape;5460;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64" name="Google Shape;5464;p8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65" name="Google Shape;5465;p82"/>
          <p:cNvGrpSpPr/>
          <p:nvPr/>
        </p:nvGrpSpPr>
        <p:grpSpPr>
          <a:xfrm>
            <a:off x="1660875" y="2711232"/>
            <a:ext cx="340573" cy="339271"/>
            <a:chOff x="2085450" y="842250"/>
            <a:chExt cx="483700" cy="481850"/>
          </a:xfrm>
        </p:grpSpPr>
        <p:sp>
          <p:nvSpPr>
            <p:cNvPr id="5466" name="Google Shape;5466;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82"/>
          <p:cNvGrpSpPr/>
          <p:nvPr/>
        </p:nvGrpSpPr>
        <p:grpSpPr>
          <a:xfrm>
            <a:off x="2089443" y="2711241"/>
            <a:ext cx="339306" cy="339253"/>
            <a:chOff x="2685825" y="840375"/>
            <a:chExt cx="481900" cy="481825"/>
          </a:xfrm>
        </p:grpSpPr>
        <p:sp>
          <p:nvSpPr>
            <p:cNvPr id="5470" name="Google Shape;5470;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2" name="Google Shape;5472;p82"/>
          <p:cNvGrpSpPr/>
          <p:nvPr/>
        </p:nvGrpSpPr>
        <p:grpSpPr>
          <a:xfrm>
            <a:off x="2501104" y="2710924"/>
            <a:ext cx="350431" cy="339887"/>
            <a:chOff x="3270675" y="841800"/>
            <a:chExt cx="497700" cy="482725"/>
          </a:xfrm>
        </p:grpSpPr>
        <p:sp>
          <p:nvSpPr>
            <p:cNvPr id="5473" name="Google Shape;5473;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8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82"/>
          <p:cNvGrpSpPr/>
          <p:nvPr/>
        </p:nvGrpSpPr>
        <p:grpSpPr>
          <a:xfrm>
            <a:off x="3337249" y="2731783"/>
            <a:ext cx="339253" cy="298169"/>
            <a:chOff x="4467200" y="877100"/>
            <a:chExt cx="481825" cy="423475"/>
          </a:xfrm>
        </p:grpSpPr>
        <p:sp>
          <p:nvSpPr>
            <p:cNvPr id="5478" name="Google Shape;5478;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82"/>
          <p:cNvGrpSpPr/>
          <p:nvPr/>
        </p:nvGrpSpPr>
        <p:grpSpPr>
          <a:xfrm>
            <a:off x="3752140" y="2711232"/>
            <a:ext cx="354778" cy="339271"/>
            <a:chOff x="5045500" y="842250"/>
            <a:chExt cx="503875" cy="481850"/>
          </a:xfrm>
        </p:grpSpPr>
        <p:sp>
          <p:nvSpPr>
            <p:cNvPr id="5483" name="Google Shape;5483;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5" name="Google Shape;5485;p82"/>
          <p:cNvGrpSpPr/>
          <p:nvPr/>
        </p:nvGrpSpPr>
        <p:grpSpPr>
          <a:xfrm>
            <a:off x="4174987" y="2737451"/>
            <a:ext cx="336965" cy="286833"/>
            <a:chOff x="5645200" y="879425"/>
            <a:chExt cx="478575" cy="407375"/>
          </a:xfrm>
        </p:grpSpPr>
        <p:sp>
          <p:nvSpPr>
            <p:cNvPr id="5486" name="Google Shape;5486;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2" name="Google Shape;5492;p82"/>
          <p:cNvGrpSpPr/>
          <p:nvPr/>
        </p:nvGrpSpPr>
        <p:grpSpPr>
          <a:xfrm>
            <a:off x="4611062" y="2711241"/>
            <a:ext cx="298186" cy="339253"/>
            <a:chOff x="6264525" y="842250"/>
            <a:chExt cx="423500" cy="481825"/>
          </a:xfrm>
        </p:grpSpPr>
        <p:sp>
          <p:nvSpPr>
            <p:cNvPr id="5493" name="Google Shape;5493;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0" name="Google Shape;5500;p82"/>
          <p:cNvGrpSpPr/>
          <p:nvPr/>
        </p:nvGrpSpPr>
        <p:grpSpPr>
          <a:xfrm>
            <a:off x="829350" y="3125895"/>
            <a:ext cx="339253" cy="339253"/>
            <a:chOff x="900750" y="1436075"/>
            <a:chExt cx="481825" cy="481825"/>
          </a:xfrm>
        </p:grpSpPr>
        <p:sp>
          <p:nvSpPr>
            <p:cNvPr id="5501" name="Google Shape;5501;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5" name="Google Shape;5505;p82"/>
          <p:cNvGrpSpPr/>
          <p:nvPr/>
        </p:nvGrpSpPr>
        <p:grpSpPr>
          <a:xfrm>
            <a:off x="1247198" y="3186183"/>
            <a:ext cx="339253" cy="218676"/>
            <a:chOff x="1492675" y="1520750"/>
            <a:chExt cx="481825" cy="310575"/>
          </a:xfrm>
        </p:grpSpPr>
        <p:sp>
          <p:nvSpPr>
            <p:cNvPr id="5506" name="Google Shape;5506;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82"/>
          <p:cNvGrpSpPr/>
          <p:nvPr/>
        </p:nvGrpSpPr>
        <p:grpSpPr>
          <a:xfrm>
            <a:off x="1654995" y="3125877"/>
            <a:ext cx="352332" cy="339288"/>
            <a:chOff x="2071000" y="1435025"/>
            <a:chExt cx="500400" cy="481875"/>
          </a:xfrm>
        </p:grpSpPr>
        <p:sp>
          <p:nvSpPr>
            <p:cNvPr id="5509" name="Google Shape;5509;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82"/>
          <p:cNvGrpSpPr/>
          <p:nvPr/>
        </p:nvGrpSpPr>
        <p:grpSpPr>
          <a:xfrm>
            <a:off x="2083159" y="3146709"/>
            <a:ext cx="351874" cy="297623"/>
            <a:chOff x="2678350" y="1464650"/>
            <a:chExt cx="499750" cy="422700"/>
          </a:xfrm>
        </p:grpSpPr>
        <p:sp>
          <p:nvSpPr>
            <p:cNvPr id="5513" name="Google Shape;5513;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6" name="Google Shape;5516;p82"/>
          <p:cNvGrpSpPr/>
          <p:nvPr/>
        </p:nvGrpSpPr>
        <p:grpSpPr>
          <a:xfrm>
            <a:off x="2506692" y="3125895"/>
            <a:ext cx="339253" cy="339253"/>
            <a:chOff x="3271200" y="1435075"/>
            <a:chExt cx="481825" cy="481825"/>
          </a:xfrm>
        </p:grpSpPr>
        <p:sp>
          <p:nvSpPr>
            <p:cNvPr id="5517" name="Google Shape;5517;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9" name="Google Shape;5519;p82"/>
          <p:cNvGrpSpPr/>
          <p:nvPr/>
        </p:nvGrpSpPr>
        <p:grpSpPr>
          <a:xfrm>
            <a:off x="2917165" y="3125877"/>
            <a:ext cx="343442" cy="339288"/>
            <a:chOff x="3858100" y="1435075"/>
            <a:chExt cx="487775" cy="481875"/>
          </a:xfrm>
        </p:grpSpPr>
        <p:sp>
          <p:nvSpPr>
            <p:cNvPr id="5520" name="Google Shape;5520;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5" name="Google Shape;5525;p82"/>
          <p:cNvGrpSpPr/>
          <p:nvPr/>
        </p:nvGrpSpPr>
        <p:grpSpPr>
          <a:xfrm>
            <a:off x="3337249" y="3125895"/>
            <a:ext cx="339253" cy="339253"/>
            <a:chOff x="4456875" y="1435075"/>
            <a:chExt cx="481825" cy="481825"/>
          </a:xfrm>
        </p:grpSpPr>
        <p:sp>
          <p:nvSpPr>
            <p:cNvPr id="5526" name="Google Shape;5526;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82"/>
          <p:cNvGrpSpPr/>
          <p:nvPr/>
        </p:nvGrpSpPr>
        <p:grpSpPr>
          <a:xfrm>
            <a:off x="3758239" y="3125886"/>
            <a:ext cx="342580" cy="339271"/>
            <a:chOff x="5049725" y="1435050"/>
            <a:chExt cx="486550" cy="481850"/>
          </a:xfrm>
        </p:grpSpPr>
        <p:sp>
          <p:nvSpPr>
            <p:cNvPr id="5546" name="Google Shape;5546;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0" name="Google Shape;5550;p82"/>
          <p:cNvGrpSpPr/>
          <p:nvPr/>
        </p:nvGrpSpPr>
        <p:grpSpPr>
          <a:xfrm>
            <a:off x="4173790" y="3125895"/>
            <a:ext cx="339359" cy="339253"/>
            <a:chOff x="5642475" y="1435075"/>
            <a:chExt cx="481975" cy="481825"/>
          </a:xfrm>
        </p:grpSpPr>
        <p:sp>
          <p:nvSpPr>
            <p:cNvPr id="5551" name="Google Shape;5551;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4" name="Google Shape;5554;p82"/>
          <p:cNvGrpSpPr/>
          <p:nvPr/>
        </p:nvGrpSpPr>
        <p:grpSpPr>
          <a:xfrm>
            <a:off x="4588276" y="3125886"/>
            <a:ext cx="343759" cy="339271"/>
            <a:chOff x="6232000" y="1435050"/>
            <a:chExt cx="488225" cy="481850"/>
          </a:xfrm>
        </p:grpSpPr>
        <p:sp>
          <p:nvSpPr>
            <p:cNvPr id="5555" name="Google Shape;5555;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0" name="Google Shape;5560;p82"/>
          <p:cNvGrpSpPr/>
          <p:nvPr/>
        </p:nvGrpSpPr>
        <p:grpSpPr>
          <a:xfrm>
            <a:off x="849012" y="3539545"/>
            <a:ext cx="299929" cy="337792"/>
            <a:chOff x="924450" y="2028975"/>
            <a:chExt cx="425975" cy="479750"/>
          </a:xfrm>
        </p:grpSpPr>
        <p:sp>
          <p:nvSpPr>
            <p:cNvPr id="5561" name="Google Shape;5561;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82"/>
          <p:cNvGrpSpPr/>
          <p:nvPr/>
        </p:nvGrpSpPr>
        <p:grpSpPr>
          <a:xfrm>
            <a:off x="1661509" y="3559347"/>
            <a:ext cx="339306" cy="298186"/>
            <a:chOff x="2085450" y="2057100"/>
            <a:chExt cx="481900" cy="423500"/>
          </a:xfrm>
        </p:grpSpPr>
        <p:sp>
          <p:nvSpPr>
            <p:cNvPr id="5565" name="Google Shape;5565;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8" name="Google Shape;5568;p82"/>
          <p:cNvGrpSpPr/>
          <p:nvPr/>
        </p:nvGrpSpPr>
        <p:grpSpPr>
          <a:xfrm>
            <a:off x="2089442" y="3582592"/>
            <a:ext cx="339306" cy="251698"/>
            <a:chOff x="2678275" y="2090100"/>
            <a:chExt cx="481900" cy="357475"/>
          </a:xfrm>
        </p:grpSpPr>
        <p:sp>
          <p:nvSpPr>
            <p:cNvPr id="5569" name="Google Shape;5569;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4" name="Google Shape;5574;p82"/>
          <p:cNvGrpSpPr/>
          <p:nvPr/>
        </p:nvGrpSpPr>
        <p:grpSpPr>
          <a:xfrm>
            <a:off x="2566646" y="3594790"/>
            <a:ext cx="219345" cy="227301"/>
            <a:chOff x="3357325" y="2093500"/>
            <a:chExt cx="311525" cy="322825"/>
          </a:xfrm>
        </p:grpSpPr>
        <p:sp>
          <p:nvSpPr>
            <p:cNvPr id="5575" name="Google Shape;5575;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78" name="Google Shape;5578;p8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79" name="Google Shape;5579;p82"/>
          <p:cNvGrpSpPr/>
          <p:nvPr/>
        </p:nvGrpSpPr>
        <p:grpSpPr>
          <a:xfrm>
            <a:off x="3360836" y="3538814"/>
            <a:ext cx="292078" cy="339253"/>
            <a:chOff x="4492800" y="2027925"/>
            <a:chExt cx="414825" cy="481825"/>
          </a:xfrm>
        </p:grpSpPr>
        <p:sp>
          <p:nvSpPr>
            <p:cNvPr id="5580" name="Google Shape;5580;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82"/>
          <p:cNvGrpSpPr/>
          <p:nvPr/>
        </p:nvGrpSpPr>
        <p:grpSpPr>
          <a:xfrm>
            <a:off x="3759928" y="3538805"/>
            <a:ext cx="339200" cy="339271"/>
            <a:chOff x="5049725" y="2027900"/>
            <a:chExt cx="481750" cy="481850"/>
          </a:xfrm>
        </p:grpSpPr>
        <p:sp>
          <p:nvSpPr>
            <p:cNvPr id="5583" name="Google Shape;5583;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1" name="Google Shape;5591;p82"/>
          <p:cNvGrpSpPr/>
          <p:nvPr/>
        </p:nvGrpSpPr>
        <p:grpSpPr>
          <a:xfrm>
            <a:off x="4233524" y="3538893"/>
            <a:ext cx="219890" cy="339095"/>
            <a:chOff x="5726350" y="2028150"/>
            <a:chExt cx="312300" cy="481600"/>
          </a:xfrm>
        </p:grpSpPr>
        <p:sp>
          <p:nvSpPr>
            <p:cNvPr id="5592" name="Google Shape;5592;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5" name="Google Shape;5595;p82"/>
          <p:cNvGrpSpPr/>
          <p:nvPr/>
        </p:nvGrpSpPr>
        <p:grpSpPr>
          <a:xfrm>
            <a:off x="4593715" y="3542000"/>
            <a:ext cx="332881" cy="332881"/>
            <a:chOff x="6239925" y="2032450"/>
            <a:chExt cx="472775" cy="472775"/>
          </a:xfrm>
        </p:grpSpPr>
        <p:sp>
          <p:nvSpPr>
            <p:cNvPr id="5596" name="Google Shape;5596;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82"/>
          <p:cNvGrpSpPr/>
          <p:nvPr/>
        </p:nvGrpSpPr>
        <p:grpSpPr>
          <a:xfrm>
            <a:off x="5042807" y="2364092"/>
            <a:ext cx="334641" cy="185425"/>
            <a:chOff x="903075" y="2730000"/>
            <a:chExt cx="475275" cy="263350"/>
          </a:xfrm>
        </p:grpSpPr>
        <p:sp>
          <p:nvSpPr>
            <p:cNvPr id="5599" name="Google Shape;5599;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2" name="Google Shape;5602;p82"/>
          <p:cNvGrpSpPr/>
          <p:nvPr/>
        </p:nvGrpSpPr>
        <p:grpSpPr>
          <a:xfrm>
            <a:off x="1247198" y="3538814"/>
            <a:ext cx="339253" cy="339253"/>
            <a:chOff x="1492675" y="2027925"/>
            <a:chExt cx="481825" cy="481825"/>
          </a:xfrm>
        </p:grpSpPr>
        <p:sp>
          <p:nvSpPr>
            <p:cNvPr id="5603" name="Google Shape;5603;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8" name="Google Shape;5608;p82"/>
          <p:cNvGrpSpPr/>
          <p:nvPr/>
        </p:nvGrpSpPr>
        <p:grpSpPr>
          <a:xfrm>
            <a:off x="5473575" y="2287178"/>
            <a:ext cx="339253" cy="339253"/>
            <a:chOff x="1492675" y="2620775"/>
            <a:chExt cx="481825" cy="481825"/>
          </a:xfrm>
        </p:grpSpPr>
        <p:sp>
          <p:nvSpPr>
            <p:cNvPr id="5609" name="Google Shape;5609;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11" name="Google Shape;5611;p8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12" name="Google Shape;5612;p82"/>
          <p:cNvGrpSpPr/>
          <p:nvPr/>
        </p:nvGrpSpPr>
        <p:grpSpPr>
          <a:xfrm>
            <a:off x="6297328" y="2303161"/>
            <a:ext cx="333585" cy="307287"/>
            <a:chOff x="2682350" y="2643425"/>
            <a:chExt cx="473775" cy="436425"/>
          </a:xfrm>
        </p:grpSpPr>
        <p:sp>
          <p:nvSpPr>
            <p:cNvPr id="5613" name="Google Shape;5613;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0" name="Google Shape;5620;p82"/>
          <p:cNvGrpSpPr/>
          <p:nvPr/>
        </p:nvGrpSpPr>
        <p:grpSpPr>
          <a:xfrm>
            <a:off x="6762818" y="2287178"/>
            <a:ext cx="238531" cy="339253"/>
            <a:chOff x="3342725" y="2620775"/>
            <a:chExt cx="338775" cy="481825"/>
          </a:xfrm>
        </p:grpSpPr>
        <p:sp>
          <p:nvSpPr>
            <p:cNvPr id="5621" name="Google Shape;5621;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4" name="Google Shape;5624;p82"/>
          <p:cNvGrpSpPr/>
          <p:nvPr/>
        </p:nvGrpSpPr>
        <p:grpSpPr>
          <a:xfrm>
            <a:off x="7156568" y="2287178"/>
            <a:ext cx="278296" cy="339253"/>
            <a:chOff x="3907325" y="2620775"/>
            <a:chExt cx="395250" cy="481825"/>
          </a:xfrm>
        </p:grpSpPr>
        <p:sp>
          <p:nvSpPr>
            <p:cNvPr id="5625" name="Google Shape;5625;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82"/>
          <p:cNvGrpSpPr/>
          <p:nvPr/>
        </p:nvGrpSpPr>
        <p:grpSpPr>
          <a:xfrm>
            <a:off x="7549755" y="2297783"/>
            <a:ext cx="339253" cy="318042"/>
            <a:chOff x="4456875" y="2635825"/>
            <a:chExt cx="481825" cy="451700"/>
          </a:xfrm>
        </p:grpSpPr>
        <p:sp>
          <p:nvSpPr>
            <p:cNvPr id="5630" name="Google Shape;5630;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6" name="Google Shape;5636;p82"/>
          <p:cNvGrpSpPr/>
          <p:nvPr/>
        </p:nvGrpSpPr>
        <p:grpSpPr>
          <a:xfrm>
            <a:off x="7974679" y="2297783"/>
            <a:ext cx="339253" cy="318042"/>
            <a:chOff x="5049725" y="2635825"/>
            <a:chExt cx="481825" cy="451700"/>
          </a:xfrm>
        </p:grpSpPr>
        <p:sp>
          <p:nvSpPr>
            <p:cNvPr id="5637" name="Google Shape;5637;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82"/>
          <p:cNvGrpSpPr/>
          <p:nvPr/>
        </p:nvGrpSpPr>
        <p:grpSpPr>
          <a:xfrm>
            <a:off x="2375386" y="3952243"/>
            <a:ext cx="338566" cy="338373"/>
            <a:chOff x="5643000" y="2621375"/>
            <a:chExt cx="480850" cy="480575"/>
          </a:xfrm>
        </p:grpSpPr>
        <p:sp>
          <p:nvSpPr>
            <p:cNvPr id="5641" name="Google Shape;5641;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8" name="Google Shape;5648;p82"/>
          <p:cNvGrpSpPr/>
          <p:nvPr/>
        </p:nvGrpSpPr>
        <p:grpSpPr>
          <a:xfrm>
            <a:off x="4192782" y="3951803"/>
            <a:ext cx="339359" cy="339253"/>
            <a:chOff x="6235250" y="2620775"/>
            <a:chExt cx="481975" cy="481825"/>
          </a:xfrm>
        </p:grpSpPr>
        <p:sp>
          <p:nvSpPr>
            <p:cNvPr id="5649" name="Google Shape;5649;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54" name="Google Shape;5654;p8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55" name="Google Shape;5655;p82"/>
          <p:cNvGrpSpPr/>
          <p:nvPr/>
        </p:nvGrpSpPr>
        <p:grpSpPr>
          <a:xfrm>
            <a:off x="5472652" y="2711317"/>
            <a:ext cx="341101" cy="339253"/>
            <a:chOff x="1535000" y="3223325"/>
            <a:chExt cx="484450" cy="481825"/>
          </a:xfrm>
        </p:grpSpPr>
        <p:sp>
          <p:nvSpPr>
            <p:cNvPr id="5656" name="Google Shape;5656;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82"/>
          <p:cNvGrpSpPr/>
          <p:nvPr/>
        </p:nvGrpSpPr>
        <p:grpSpPr>
          <a:xfrm>
            <a:off x="5880219" y="2746618"/>
            <a:ext cx="339253" cy="268649"/>
            <a:chOff x="2085525" y="3263750"/>
            <a:chExt cx="481825" cy="381550"/>
          </a:xfrm>
        </p:grpSpPr>
        <p:sp>
          <p:nvSpPr>
            <p:cNvPr id="5660" name="Google Shape;5660;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62" name="Google Shape;5662;p8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63" name="Google Shape;5663;p82"/>
          <p:cNvGrpSpPr/>
          <p:nvPr/>
        </p:nvGrpSpPr>
        <p:grpSpPr>
          <a:xfrm>
            <a:off x="6711982" y="2711308"/>
            <a:ext cx="340204" cy="339271"/>
            <a:chOff x="3270450" y="3213625"/>
            <a:chExt cx="483175" cy="481850"/>
          </a:xfrm>
        </p:grpSpPr>
        <p:sp>
          <p:nvSpPr>
            <p:cNvPr id="5664" name="Google Shape;5664;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6" name="Google Shape;5666;p82"/>
          <p:cNvGrpSpPr/>
          <p:nvPr/>
        </p:nvGrpSpPr>
        <p:grpSpPr>
          <a:xfrm>
            <a:off x="7211250" y="2711317"/>
            <a:ext cx="168931" cy="339253"/>
            <a:chOff x="3984950" y="3213600"/>
            <a:chExt cx="239925" cy="481825"/>
          </a:xfrm>
        </p:grpSpPr>
        <p:sp>
          <p:nvSpPr>
            <p:cNvPr id="5667" name="Google Shape;5667;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69" name="Google Shape;5669;p8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8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1" name="Google Shape;5671;p82"/>
          <p:cNvGrpSpPr/>
          <p:nvPr/>
        </p:nvGrpSpPr>
        <p:grpSpPr>
          <a:xfrm>
            <a:off x="1874281" y="3981487"/>
            <a:ext cx="355218" cy="279880"/>
            <a:chOff x="5629975" y="3255775"/>
            <a:chExt cx="504500" cy="397500"/>
          </a:xfrm>
        </p:grpSpPr>
        <p:sp>
          <p:nvSpPr>
            <p:cNvPr id="5672" name="Google Shape;5672;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7" name="Google Shape;5677;p82"/>
          <p:cNvGrpSpPr/>
          <p:nvPr/>
        </p:nvGrpSpPr>
        <p:grpSpPr>
          <a:xfrm>
            <a:off x="3755839" y="3981593"/>
            <a:ext cx="340256" cy="279669"/>
            <a:chOff x="6234950" y="3255925"/>
            <a:chExt cx="483250" cy="397200"/>
          </a:xfrm>
        </p:grpSpPr>
        <p:sp>
          <p:nvSpPr>
            <p:cNvPr id="5678" name="Google Shape;5678;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82"/>
          <p:cNvGrpSpPr/>
          <p:nvPr/>
        </p:nvGrpSpPr>
        <p:grpSpPr>
          <a:xfrm>
            <a:off x="5051107" y="3125970"/>
            <a:ext cx="318042" cy="339253"/>
            <a:chOff x="914900" y="3806450"/>
            <a:chExt cx="451700" cy="481825"/>
          </a:xfrm>
        </p:grpSpPr>
        <p:sp>
          <p:nvSpPr>
            <p:cNvPr id="5685" name="Google Shape;5685;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0" name="Google Shape;5690;p82"/>
          <p:cNvGrpSpPr/>
          <p:nvPr/>
        </p:nvGrpSpPr>
        <p:grpSpPr>
          <a:xfrm>
            <a:off x="5470028" y="3125785"/>
            <a:ext cx="346347" cy="339623"/>
            <a:chOff x="1490050" y="3805975"/>
            <a:chExt cx="491900" cy="482350"/>
          </a:xfrm>
        </p:grpSpPr>
        <p:sp>
          <p:nvSpPr>
            <p:cNvPr id="5691" name="Google Shape;5691;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5" name="Google Shape;5695;p82"/>
          <p:cNvGrpSpPr/>
          <p:nvPr/>
        </p:nvGrpSpPr>
        <p:grpSpPr>
          <a:xfrm>
            <a:off x="5893896" y="3125970"/>
            <a:ext cx="311899" cy="339253"/>
            <a:chOff x="2104275" y="3806450"/>
            <a:chExt cx="442975" cy="481825"/>
          </a:xfrm>
        </p:grpSpPr>
        <p:sp>
          <p:nvSpPr>
            <p:cNvPr id="5696" name="Google Shape;5696;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8" name="Google Shape;5698;p82"/>
          <p:cNvGrpSpPr/>
          <p:nvPr/>
        </p:nvGrpSpPr>
        <p:grpSpPr>
          <a:xfrm>
            <a:off x="6317413" y="3125970"/>
            <a:ext cx="293416" cy="339253"/>
            <a:chOff x="2710875" y="3806450"/>
            <a:chExt cx="416725" cy="481825"/>
          </a:xfrm>
        </p:grpSpPr>
        <p:sp>
          <p:nvSpPr>
            <p:cNvPr id="5699" name="Google Shape;5699;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82"/>
          <p:cNvGrpSpPr/>
          <p:nvPr/>
        </p:nvGrpSpPr>
        <p:grpSpPr>
          <a:xfrm>
            <a:off x="6712457" y="3166412"/>
            <a:ext cx="339253" cy="258369"/>
            <a:chOff x="3271200" y="3863875"/>
            <a:chExt cx="481825" cy="366950"/>
          </a:xfrm>
        </p:grpSpPr>
        <p:sp>
          <p:nvSpPr>
            <p:cNvPr id="5702" name="Google Shape;5702;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4" name="Google Shape;5704;p82"/>
          <p:cNvGrpSpPr/>
          <p:nvPr/>
        </p:nvGrpSpPr>
        <p:grpSpPr>
          <a:xfrm>
            <a:off x="7147952" y="3126199"/>
            <a:ext cx="295528" cy="338795"/>
            <a:chOff x="3895050" y="3806775"/>
            <a:chExt cx="419725" cy="481175"/>
          </a:xfrm>
        </p:grpSpPr>
        <p:sp>
          <p:nvSpPr>
            <p:cNvPr id="5705" name="Google Shape;5705;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7" name="Google Shape;5707;p82"/>
          <p:cNvGrpSpPr/>
          <p:nvPr/>
        </p:nvGrpSpPr>
        <p:grpSpPr>
          <a:xfrm>
            <a:off x="7551234" y="3125979"/>
            <a:ext cx="336296" cy="339235"/>
            <a:chOff x="4464775" y="3806475"/>
            <a:chExt cx="477625" cy="481800"/>
          </a:xfrm>
        </p:grpSpPr>
        <p:sp>
          <p:nvSpPr>
            <p:cNvPr id="5708" name="Google Shape;5708;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82"/>
          <p:cNvGrpSpPr/>
          <p:nvPr/>
        </p:nvGrpSpPr>
        <p:grpSpPr>
          <a:xfrm>
            <a:off x="7974679" y="3125970"/>
            <a:ext cx="339253" cy="339253"/>
            <a:chOff x="5049725" y="3806450"/>
            <a:chExt cx="481825" cy="481825"/>
          </a:xfrm>
        </p:grpSpPr>
        <p:sp>
          <p:nvSpPr>
            <p:cNvPr id="5715" name="Google Shape;5715;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8" name="Google Shape;5718;p82"/>
          <p:cNvGrpSpPr/>
          <p:nvPr/>
        </p:nvGrpSpPr>
        <p:grpSpPr>
          <a:xfrm>
            <a:off x="1461983" y="3951798"/>
            <a:ext cx="339253" cy="339253"/>
            <a:chOff x="5651375" y="3806450"/>
            <a:chExt cx="481825" cy="481825"/>
          </a:xfrm>
        </p:grpSpPr>
        <p:sp>
          <p:nvSpPr>
            <p:cNvPr id="5719" name="Google Shape;5719;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82"/>
          <p:cNvGrpSpPr/>
          <p:nvPr/>
        </p:nvGrpSpPr>
        <p:grpSpPr>
          <a:xfrm>
            <a:off x="3360663" y="3953787"/>
            <a:ext cx="298503" cy="335275"/>
            <a:chOff x="6264300" y="3809300"/>
            <a:chExt cx="423950" cy="476175"/>
          </a:xfrm>
        </p:grpSpPr>
        <p:sp>
          <p:nvSpPr>
            <p:cNvPr id="5724" name="Google Shape;5724;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82"/>
          <p:cNvGrpSpPr/>
          <p:nvPr/>
        </p:nvGrpSpPr>
        <p:grpSpPr>
          <a:xfrm>
            <a:off x="5039841" y="3538881"/>
            <a:ext cx="340573" cy="339271"/>
            <a:chOff x="898875" y="4399275"/>
            <a:chExt cx="483700" cy="481850"/>
          </a:xfrm>
        </p:grpSpPr>
        <p:sp>
          <p:nvSpPr>
            <p:cNvPr id="5728" name="Google Shape;5728;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8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82"/>
          <p:cNvGrpSpPr/>
          <p:nvPr/>
        </p:nvGrpSpPr>
        <p:grpSpPr>
          <a:xfrm>
            <a:off x="5473575" y="3554133"/>
            <a:ext cx="339253" cy="308765"/>
            <a:chOff x="1492675" y="4420975"/>
            <a:chExt cx="481825" cy="438525"/>
          </a:xfrm>
        </p:grpSpPr>
        <p:sp>
          <p:nvSpPr>
            <p:cNvPr id="5737" name="Google Shape;5737;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82"/>
          <p:cNvGrpSpPr/>
          <p:nvPr/>
        </p:nvGrpSpPr>
        <p:grpSpPr>
          <a:xfrm>
            <a:off x="5878556" y="3539558"/>
            <a:ext cx="342580" cy="337915"/>
            <a:chOff x="2084100" y="4400250"/>
            <a:chExt cx="486550" cy="479925"/>
          </a:xfrm>
        </p:grpSpPr>
        <p:sp>
          <p:nvSpPr>
            <p:cNvPr id="5743" name="Google Shape;5743;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9" name="Google Shape;5749;p82"/>
          <p:cNvGrpSpPr/>
          <p:nvPr/>
        </p:nvGrpSpPr>
        <p:grpSpPr>
          <a:xfrm>
            <a:off x="6315036" y="3538907"/>
            <a:ext cx="298169" cy="339218"/>
            <a:chOff x="2707950" y="4399325"/>
            <a:chExt cx="423475" cy="481775"/>
          </a:xfrm>
        </p:grpSpPr>
        <p:sp>
          <p:nvSpPr>
            <p:cNvPr id="5750" name="Google Shape;5750;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82"/>
          <p:cNvGrpSpPr/>
          <p:nvPr/>
        </p:nvGrpSpPr>
        <p:grpSpPr>
          <a:xfrm>
            <a:off x="6744555" y="3538881"/>
            <a:ext cx="275057" cy="339271"/>
            <a:chOff x="3330525" y="4399275"/>
            <a:chExt cx="390650" cy="481850"/>
          </a:xfrm>
        </p:grpSpPr>
        <p:sp>
          <p:nvSpPr>
            <p:cNvPr id="5763" name="Google Shape;5763;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0" name="Google Shape;5770;p82"/>
          <p:cNvGrpSpPr/>
          <p:nvPr/>
        </p:nvGrpSpPr>
        <p:grpSpPr>
          <a:xfrm>
            <a:off x="7169084" y="3538890"/>
            <a:ext cx="253265" cy="339253"/>
            <a:chOff x="3938800" y="4399275"/>
            <a:chExt cx="359700" cy="481825"/>
          </a:xfrm>
        </p:grpSpPr>
        <p:sp>
          <p:nvSpPr>
            <p:cNvPr id="5771" name="Google Shape;5771;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82"/>
          <p:cNvGrpSpPr/>
          <p:nvPr/>
        </p:nvGrpSpPr>
        <p:grpSpPr>
          <a:xfrm>
            <a:off x="7639862" y="3538890"/>
            <a:ext cx="159039" cy="339253"/>
            <a:chOff x="4584850" y="4399275"/>
            <a:chExt cx="225875" cy="481825"/>
          </a:xfrm>
        </p:grpSpPr>
        <p:sp>
          <p:nvSpPr>
            <p:cNvPr id="5777" name="Google Shape;5777;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79" name="Google Shape;5779;p8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80" name="Google Shape;5780;p82"/>
          <p:cNvGrpSpPr/>
          <p:nvPr/>
        </p:nvGrpSpPr>
        <p:grpSpPr>
          <a:xfrm>
            <a:off x="1049680" y="3951795"/>
            <a:ext cx="339253" cy="339253"/>
            <a:chOff x="5642550" y="4399275"/>
            <a:chExt cx="481825" cy="481825"/>
          </a:xfrm>
        </p:grpSpPr>
        <p:sp>
          <p:nvSpPr>
            <p:cNvPr id="5781" name="Google Shape;5781;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3" name="Google Shape;5783;p82"/>
          <p:cNvGrpSpPr/>
          <p:nvPr/>
        </p:nvGrpSpPr>
        <p:grpSpPr>
          <a:xfrm>
            <a:off x="2859815" y="3963703"/>
            <a:ext cx="363316" cy="315437"/>
            <a:chOff x="6218300" y="4416175"/>
            <a:chExt cx="516000" cy="448000"/>
          </a:xfrm>
        </p:grpSpPr>
        <p:sp>
          <p:nvSpPr>
            <p:cNvPr id="5784" name="Google Shape;5784;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7" name="Google Shape;5787;p82"/>
          <p:cNvGrpSpPr/>
          <p:nvPr/>
        </p:nvGrpSpPr>
        <p:grpSpPr>
          <a:xfrm>
            <a:off x="5918879" y="3951792"/>
            <a:ext cx="339253" cy="339253"/>
            <a:chOff x="899850" y="4992125"/>
            <a:chExt cx="481825" cy="481825"/>
          </a:xfrm>
        </p:grpSpPr>
        <p:sp>
          <p:nvSpPr>
            <p:cNvPr id="5788" name="Google Shape;5788;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1" name="Google Shape;5791;p82"/>
          <p:cNvGrpSpPr/>
          <p:nvPr/>
        </p:nvGrpSpPr>
        <p:grpSpPr>
          <a:xfrm>
            <a:off x="5461708" y="3951792"/>
            <a:ext cx="339253" cy="339253"/>
            <a:chOff x="1492675" y="4992125"/>
            <a:chExt cx="481825" cy="481825"/>
          </a:xfrm>
        </p:grpSpPr>
        <p:sp>
          <p:nvSpPr>
            <p:cNvPr id="5792" name="Google Shape;5792;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4" name="Google Shape;5794;p82"/>
          <p:cNvGrpSpPr/>
          <p:nvPr/>
        </p:nvGrpSpPr>
        <p:grpSpPr>
          <a:xfrm>
            <a:off x="5004462" y="3951792"/>
            <a:ext cx="339253" cy="339253"/>
            <a:chOff x="2085525" y="4992125"/>
            <a:chExt cx="481825" cy="481825"/>
          </a:xfrm>
        </p:grpSpPr>
        <p:sp>
          <p:nvSpPr>
            <p:cNvPr id="5795" name="Google Shape;5795;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82"/>
          <p:cNvGrpSpPr/>
          <p:nvPr/>
        </p:nvGrpSpPr>
        <p:grpSpPr>
          <a:xfrm>
            <a:off x="6833221" y="3951792"/>
            <a:ext cx="339253" cy="339253"/>
            <a:chOff x="2678350" y="4992125"/>
            <a:chExt cx="481825" cy="481825"/>
          </a:xfrm>
        </p:grpSpPr>
        <p:sp>
          <p:nvSpPr>
            <p:cNvPr id="5798" name="Google Shape;5798;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1" name="Google Shape;5801;p82"/>
          <p:cNvGrpSpPr/>
          <p:nvPr/>
        </p:nvGrpSpPr>
        <p:grpSpPr>
          <a:xfrm>
            <a:off x="4628816" y="3951792"/>
            <a:ext cx="339253" cy="339253"/>
            <a:chOff x="3271200" y="4992125"/>
            <a:chExt cx="481825" cy="481825"/>
          </a:xfrm>
        </p:grpSpPr>
        <p:sp>
          <p:nvSpPr>
            <p:cNvPr id="5802" name="Google Shape;5802;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5" name="Google Shape;5805;p82"/>
          <p:cNvGrpSpPr/>
          <p:nvPr/>
        </p:nvGrpSpPr>
        <p:grpSpPr>
          <a:xfrm>
            <a:off x="7290263" y="3952822"/>
            <a:ext cx="339411" cy="337193"/>
            <a:chOff x="3863900" y="4993625"/>
            <a:chExt cx="482050" cy="478900"/>
          </a:xfrm>
        </p:grpSpPr>
        <p:sp>
          <p:nvSpPr>
            <p:cNvPr id="5806" name="Google Shape;5806;p8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8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8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8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0" name="Google Shape;5810;p82"/>
          <p:cNvGrpSpPr/>
          <p:nvPr/>
        </p:nvGrpSpPr>
        <p:grpSpPr>
          <a:xfrm>
            <a:off x="7747437" y="3952822"/>
            <a:ext cx="339411" cy="337193"/>
            <a:chOff x="4456725" y="4993625"/>
            <a:chExt cx="482050" cy="478900"/>
          </a:xfrm>
        </p:grpSpPr>
        <p:sp>
          <p:nvSpPr>
            <p:cNvPr id="5811" name="Google Shape;5811;p8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8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8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82"/>
          <p:cNvGrpSpPr/>
          <p:nvPr/>
        </p:nvGrpSpPr>
        <p:grpSpPr>
          <a:xfrm>
            <a:off x="6376030" y="3952813"/>
            <a:ext cx="339411" cy="337211"/>
            <a:chOff x="5049575" y="4993600"/>
            <a:chExt cx="482050" cy="478925"/>
          </a:xfrm>
        </p:grpSpPr>
        <p:sp>
          <p:nvSpPr>
            <p:cNvPr id="5816" name="Google Shape;5816;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0" name="Google Shape;5820;p8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821" name="Google Shape;5821;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825"/>
        <p:cNvGrpSpPr/>
        <p:nvPr/>
      </p:nvGrpSpPr>
      <p:grpSpPr>
        <a:xfrm>
          <a:off x="0" y="0"/>
          <a:ext cx="0" cy="0"/>
          <a:chOff x="0" y="0"/>
          <a:chExt cx="0" cy="0"/>
        </a:xfrm>
      </p:grpSpPr>
      <p:grpSp>
        <p:nvGrpSpPr>
          <p:cNvPr id="5826" name="Google Shape;5826;p83"/>
          <p:cNvGrpSpPr/>
          <p:nvPr/>
        </p:nvGrpSpPr>
        <p:grpSpPr>
          <a:xfrm>
            <a:off x="876361" y="1308054"/>
            <a:ext cx="322099" cy="370529"/>
            <a:chOff x="-42971725" y="3217825"/>
            <a:chExt cx="275675" cy="317125"/>
          </a:xfrm>
        </p:grpSpPr>
        <p:sp>
          <p:nvSpPr>
            <p:cNvPr id="5827" name="Google Shape;5827;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83"/>
          <p:cNvGrpSpPr/>
          <p:nvPr/>
        </p:nvGrpSpPr>
        <p:grpSpPr>
          <a:xfrm>
            <a:off x="848276" y="1776710"/>
            <a:ext cx="378270" cy="337551"/>
            <a:chOff x="-42996150" y="3612600"/>
            <a:chExt cx="323750" cy="288900"/>
          </a:xfrm>
        </p:grpSpPr>
        <p:sp>
          <p:nvSpPr>
            <p:cNvPr id="5831" name="Google Shape;5831;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83"/>
          <p:cNvGrpSpPr/>
          <p:nvPr/>
        </p:nvGrpSpPr>
        <p:grpSpPr>
          <a:xfrm>
            <a:off x="851036" y="2186080"/>
            <a:ext cx="372749" cy="370909"/>
            <a:chOff x="-42994575" y="3950300"/>
            <a:chExt cx="319025" cy="317450"/>
          </a:xfrm>
        </p:grpSpPr>
        <p:sp>
          <p:nvSpPr>
            <p:cNvPr id="5835" name="Google Shape;5835;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83"/>
          <p:cNvGrpSpPr/>
          <p:nvPr/>
        </p:nvGrpSpPr>
        <p:grpSpPr>
          <a:xfrm>
            <a:off x="3004431" y="1332912"/>
            <a:ext cx="371785" cy="370879"/>
            <a:chOff x="-41111350" y="3239100"/>
            <a:chExt cx="318200" cy="317425"/>
          </a:xfrm>
        </p:grpSpPr>
        <p:sp>
          <p:nvSpPr>
            <p:cNvPr id="5839" name="Google Shape;5839;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3"/>
          <p:cNvGrpSpPr/>
          <p:nvPr/>
        </p:nvGrpSpPr>
        <p:grpSpPr>
          <a:xfrm>
            <a:off x="3000751" y="1768444"/>
            <a:ext cx="379146" cy="370967"/>
            <a:chOff x="-41117650" y="3605525"/>
            <a:chExt cx="324500" cy="317500"/>
          </a:xfrm>
        </p:grpSpPr>
        <p:sp>
          <p:nvSpPr>
            <p:cNvPr id="5844" name="Google Shape;5844;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7" name="Google Shape;5847;p8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8" name="Google Shape;5848;p83"/>
          <p:cNvGrpSpPr/>
          <p:nvPr/>
        </p:nvGrpSpPr>
        <p:grpSpPr>
          <a:xfrm>
            <a:off x="1827005" y="2659967"/>
            <a:ext cx="216271" cy="371814"/>
            <a:chOff x="-39205300" y="3220175"/>
            <a:chExt cx="185100" cy="318225"/>
          </a:xfrm>
        </p:grpSpPr>
        <p:sp>
          <p:nvSpPr>
            <p:cNvPr id="5849" name="Google Shape;5849;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83"/>
          <p:cNvGrpSpPr/>
          <p:nvPr/>
        </p:nvGrpSpPr>
        <p:grpSpPr>
          <a:xfrm>
            <a:off x="1792533" y="3120038"/>
            <a:ext cx="300016" cy="369273"/>
            <a:chOff x="-39248625" y="3588600"/>
            <a:chExt cx="256775" cy="316050"/>
          </a:xfrm>
        </p:grpSpPr>
        <p:sp>
          <p:nvSpPr>
            <p:cNvPr id="5852" name="Google Shape;5852;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4" name="Google Shape;5854;p8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6" name="Google Shape;5856;p83"/>
          <p:cNvGrpSpPr/>
          <p:nvPr/>
        </p:nvGrpSpPr>
        <p:grpSpPr>
          <a:xfrm>
            <a:off x="1243246" y="1308054"/>
            <a:ext cx="429504" cy="370879"/>
            <a:chOff x="-42651700" y="3217825"/>
            <a:chExt cx="367600" cy="317425"/>
          </a:xfrm>
        </p:grpSpPr>
        <p:sp>
          <p:nvSpPr>
            <p:cNvPr id="5857" name="Google Shape;5857;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83"/>
          <p:cNvGrpSpPr/>
          <p:nvPr/>
        </p:nvGrpSpPr>
        <p:grpSpPr>
          <a:xfrm>
            <a:off x="1278678" y="1747704"/>
            <a:ext cx="358640" cy="363226"/>
            <a:chOff x="-42617300" y="3587775"/>
            <a:chExt cx="306950" cy="310875"/>
          </a:xfrm>
        </p:grpSpPr>
        <p:sp>
          <p:nvSpPr>
            <p:cNvPr id="5862" name="Google Shape;5862;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8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83"/>
          <p:cNvGrpSpPr/>
          <p:nvPr/>
        </p:nvGrpSpPr>
        <p:grpSpPr>
          <a:xfrm>
            <a:off x="3450506" y="1332445"/>
            <a:ext cx="376926" cy="370324"/>
            <a:chOff x="-40748275" y="3238700"/>
            <a:chExt cx="322600" cy="316950"/>
          </a:xfrm>
        </p:grpSpPr>
        <p:sp>
          <p:nvSpPr>
            <p:cNvPr id="5866" name="Google Shape;5866;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3"/>
          <p:cNvGrpSpPr/>
          <p:nvPr/>
        </p:nvGrpSpPr>
        <p:grpSpPr>
          <a:xfrm>
            <a:off x="3453062" y="1800429"/>
            <a:ext cx="371814" cy="338690"/>
            <a:chOff x="-40745125" y="3632900"/>
            <a:chExt cx="318225" cy="289875"/>
          </a:xfrm>
        </p:grpSpPr>
        <p:sp>
          <p:nvSpPr>
            <p:cNvPr id="5873" name="Google Shape;5873;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3"/>
          <p:cNvGrpSpPr/>
          <p:nvPr/>
        </p:nvGrpSpPr>
        <p:grpSpPr>
          <a:xfrm>
            <a:off x="3457209" y="2211639"/>
            <a:ext cx="363518" cy="370178"/>
            <a:chOff x="-40742750" y="3972175"/>
            <a:chExt cx="311125" cy="316825"/>
          </a:xfrm>
        </p:grpSpPr>
        <p:sp>
          <p:nvSpPr>
            <p:cNvPr id="5881" name="Google Shape;5881;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3"/>
          <p:cNvGrpSpPr/>
          <p:nvPr/>
        </p:nvGrpSpPr>
        <p:grpSpPr>
          <a:xfrm>
            <a:off x="2239871" y="2661807"/>
            <a:ext cx="266892" cy="369974"/>
            <a:chOff x="-38860325" y="3221750"/>
            <a:chExt cx="228425" cy="316650"/>
          </a:xfrm>
        </p:grpSpPr>
        <p:sp>
          <p:nvSpPr>
            <p:cNvPr id="5884" name="Google Shape;5884;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83"/>
          <p:cNvGrpSpPr/>
          <p:nvPr/>
        </p:nvGrpSpPr>
        <p:grpSpPr>
          <a:xfrm>
            <a:off x="2190678" y="3123864"/>
            <a:ext cx="380081" cy="367111"/>
            <a:chOff x="-38905225" y="3591875"/>
            <a:chExt cx="325300" cy="314200"/>
          </a:xfrm>
        </p:grpSpPr>
        <p:sp>
          <p:nvSpPr>
            <p:cNvPr id="5889" name="Google Shape;5889;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2" name="Google Shape;5892;p8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3" name="Google Shape;5893;p83"/>
          <p:cNvGrpSpPr/>
          <p:nvPr/>
        </p:nvGrpSpPr>
        <p:grpSpPr>
          <a:xfrm>
            <a:off x="3997427" y="3108944"/>
            <a:ext cx="290815" cy="369740"/>
            <a:chOff x="-37370925" y="3579105"/>
            <a:chExt cx="248900" cy="316450"/>
          </a:xfrm>
        </p:grpSpPr>
        <p:sp>
          <p:nvSpPr>
            <p:cNvPr id="5894" name="Google Shape;5894;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6" name="Google Shape;5896;p8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8" name="Google Shape;5898;p83"/>
          <p:cNvGrpSpPr/>
          <p:nvPr/>
        </p:nvGrpSpPr>
        <p:grpSpPr>
          <a:xfrm>
            <a:off x="1690803" y="2187015"/>
            <a:ext cx="371814" cy="369974"/>
            <a:chOff x="-42259725" y="3951100"/>
            <a:chExt cx="318225" cy="316650"/>
          </a:xfrm>
        </p:grpSpPr>
        <p:sp>
          <p:nvSpPr>
            <p:cNvPr id="5899" name="Google Shape;5899;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83"/>
          <p:cNvGrpSpPr/>
          <p:nvPr/>
        </p:nvGrpSpPr>
        <p:grpSpPr>
          <a:xfrm>
            <a:off x="3889164" y="1366036"/>
            <a:ext cx="370879" cy="337755"/>
            <a:chOff x="-40378075" y="3267450"/>
            <a:chExt cx="317425" cy="289075"/>
          </a:xfrm>
        </p:grpSpPr>
        <p:sp>
          <p:nvSpPr>
            <p:cNvPr id="5902" name="Google Shape;5902;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83"/>
          <p:cNvGrpSpPr/>
          <p:nvPr/>
        </p:nvGrpSpPr>
        <p:grpSpPr>
          <a:xfrm>
            <a:off x="3892830" y="1767304"/>
            <a:ext cx="363548" cy="369974"/>
            <a:chOff x="-40372575" y="3604550"/>
            <a:chExt cx="311150" cy="316650"/>
          </a:xfrm>
        </p:grpSpPr>
        <p:sp>
          <p:nvSpPr>
            <p:cNvPr id="5907" name="Google Shape;5907;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0" name="Google Shape;5910;p8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1" name="Google Shape;5911;p83"/>
          <p:cNvGrpSpPr/>
          <p:nvPr/>
        </p:nvGrpSpPr>
        <p:grpSpPr>
          <a:xfrm>
            <a:off x="2616780" y="2659967"/>
            <a:ext cx="399038" cy="372165"/>
            <a:chOff x="-38542250" y="3220175"/>
            <a:chExt cx="341525" cy="318525"/>
          </a:xfrm>
        </p:grpSpPr>
        <p:sp>
          <p:nvSpPr>
            <p:cNvPr id="5912" name="Google Shape;5912;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83"/>
          <p:cNvGrpSpPr/>
          <p:nvPr/>
        </p:nvGrpSpPr>
        <p:grpSpPr>
          <a:xfrm>
            <a:off x="2638712" y="3119337"/>
            <a:ext cx="369974" cy="369068"/>
            <a:chOff x="-38537400" y="3588000"/>
            <a:chExt cx="316650" cy="315875"/>
          </a:xfrm>
        </p:grpSpPr>
        <p:sp>
          <p:nvSpPr>
            <p:cNvPr id="5916" name="Google Shape;5916;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83"/>
          <p:cNvGrpSpPr/>
          <p:nvPr/>
        </p:nvGrpSpPr>
        <p:grpSpPr>
          <a:xfrm>
            <a:off x="2637792" y="3576866"/>
            <a:ext cx="371814" cy="369974"/>
            <a:chOff x="-38538975" y="3954250"/>
            <a:chExt cx="318225" cy="316650"/>
          </a:xfrm>
        </p:grpSpPr>
        <p:sp>
          <p:nvSpPr>
            <p:cNvPr id="5921" name="Google Shape;5921;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83"/>
          <p:cNvGrpSpPr/>
          <p:nvPr/>
        </p:nvGrpSpPr>
        <p:grpSpPr>
          <a:xfrm>
            <a:off x="3955104" y="3571793"/>
            <a:ext cx="375465" cy="371814"/>
            <a:chOff x="-37385100" y="3949908"/>
            <a:chExt cx="321350" cy="318225"/>
          </a:xfrm>
        </p:grpSpPr>
        <p:sp>
          <p:nvSpPr>
            <p:cNvPr id="5924" name="Google Shape;5924;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3"/>
          <p:cNvGrpSpPr/>
          <p:nvPr/>
        </p:nvGrpSpPr>
        <p:grpSpPr>
          <a:xfrm>
            <a:off x="2130763" y="1307353"/>
            <a:ext cx="370909" cy="370675"/>
            <a:chOff x="-41895050" y="3217225"/>
            <a:chExt cx="317450" cy="317250"/>
          </a:xfrm>
        </p:grpSpPr>
        <p:sp>
          <p:nvSpPr>
            <p:cNvPr id="5927" name="Google Shape;5927;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83"/>
          <p:cNvGrpSpPr/>
          <p:nvPr/>
        </p:nvGrpSpPr>
        <p:grpSpPr>
          <a:xfrm>
            <a:off x="2130310" y="1744287"/>
            <a:ext cx="371814" cy="369974"/>
            <a:chOff x="-41893475" y="3584850"/>
            <a:chExt cx="318225" cy="316650"/>
          </a:xfrm>
        </p:grpSpPr>
        <p:sp>
          <p:nvSpPr>
            <p:cNvPr id="5933" name="Google Shape;5933;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7" name="Google Shape;5937;p8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9" name="Google Shape;5939;p83"/>
          <p:cNvGrpSpPr/>
          <p:nvPr/>
        </p:nvGrpSpPr>
        <p:grpSpPr>
          <a:xfrm>
            <a:off x="900338" y="3139579"/>
            <a:ext cx="337522" cy="370909"/>
            <a:chOff x="-39998250" y="3605325"/>
            <a:chExt cx="288875" cy="317450"/>
          </a:xfrm>
        </p:grpSpPr>
        <p:sp>
          <p:nvSpPr>
            <p:cNvPr id="5940" name="Google Shape;5940;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3"/>
          <p:cNvGrpSpPr/>
          <p:nvPr/>
        </p:nvGrpSpPr>
        <p:grpSpPr>
          <a:xfrm>
            <a:off x="884112" y="3598043"/>
            <a:ext cx="369974" cy="369945"/>
            <a:chOff x="-40011050" y="3972375"/>
            <a:chExt cx="316650" cy="316625"/>
          </a:xfrm>
        </p:grpSpPr>
        <p:sp>
          <p:nvSpPr>
            <p:cNvPr id="5943" name="Google Shape;5943;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83"/>
          <p:cNvGrpSpPr/>
          <p:nvPr/>
        </p:nvGrpSpPr>
        <p:grpSpPr>
          <a:xfrm>
            <a:off x="3116043" y="2662742"/>
            <a:ext cx="266921" cy="369039"/>
            <a:chOff x="-38129425" y="3222550"/>
            <a:chExt cx="228450" cy="315850"/>
          </a:xfrm>
        </p:grpSpPr>
        <p:sp>
          <p:nvSpPr>
            <p:cNvPr id="5946" name="Google Shape;5946;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83"/>
          <p:cNvGrpSpPr/>
          <p:nvPr/>
        </p:nvGrpSpPr>
        <p:grpSpPr>
          <a:xfrm>
            <a:off x="3071012" y="3119337"/>
            <a:ext cx="371785" cy="369974"/>
            <a:chOff x="-38172725" y="3588000"/>
            <a:chExt cx="318200" cy="316650"/>
          </a:xfrm>
        </p:grpSpPr>
        <p:sp>
          <p:nvSpPr>
            <p:cNvPr id="5949" name="Google Shape;5949;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83"/>
          <p:cNvGrpSpPr/>
          <p:nvPr/>
        </p:nvGrpSpPr>
        <p:grpSpPr>
          <a:xfrm>
            <a:off x="3146914" y="3577772"/>
            <a:ext cx="219981" cy="369974"/>
            <a:chOff x="-38109725" y="3955025"/>
            <a:chExt cx="188275" cy="316650"/>
          </a:xfrm>
        </p:grpSpPr>
        <p:sp>
          <p:nvSpPr>
            <p:cNvPr id="5958" name="Google Shape;5958;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0" name="Google Shape;5960;p8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1" name="Google Shape;5961;p83"/>
          <p:cNvGrpSpPr/>
          <p:nvPr/>
        </p:nvGrpSpPr>
        <p:grpSpPr>
          <a:xfrm>
            <a:off x="2562313" y="1309193"/>
            <a:ext cx="373654" cy="369068"/>
            <a:chOff x="-41530375" y="3218800"/>
            <a:chExt cx="319800" cy="315875"/>
          </a:xfrm>
        </p:grpSpPr>
        <p:sp>
          <p:nvSpPr>
            <p:cNvPr id="5962" name="Google Shape;5962;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83"/>
          <p:cNvGrpSpPr/>
          <p:nvPr/>
        </p:nvGrpSpPr>
        <p:grpSpPr>
          <a:xfrm>
            <a:off x="2564607" y="1824351"/>
            <a:ext cx="369068" cy="289004"/>
            <a:chOff x="-41526450" y="3653375"/>
            <a:chExt cx="315875" cy="247350"/>
          </a:xfrm>
        </p:grpSpPr>
        <p:sp>
          <p:nvSpPr>
            <p:cNvPr id="5965" name="Google Shape;5965;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83"/>
          <p:cNvGrpSpPr/>
          <p:nvPr/>
        </p:nvGrpSpPr>
        <p:grpSpPr>
          <a:xfrm>
            <a:off x="2565994" y="2187015"/>
            <a:ext cx="366293" cy="369974"/>
            <a:chOff x="-41526450" y="3951100"/>
            <a:chExt cx="313500" cy="316650"/>
          </a:xfrm>
        </p:grpSpPr>
        <p:sp>
          <p:nvSpPr>
            <p:cNvPr id="5968" name="Google Shape;5968;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3"/>
          <p:cNvGrpSpPr/>
          <p:nvPr/>
        </p:nvGrpSpPr>
        <p:grpSpPr>
          <a:xfrm>
            <a:off x="1331249" y="2681144"/>
            <a:ext cx="339595" cy="371814"/>
            <a:chOff x="-39625900" y="3238300"/>
            <a:chExt cx="290650" cy="318225"/>
          </a:xfrm>
        </p:grpSpPr>
        <p:sp>
          <p:nvSpPr>
            <p:cNvPr id="5972" name="Google Shape;5972;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4" name="Google Shape;5974;p8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5975;p83"/>
          <p:cNvGrpSpPr/>
          <p:nvPr/>
        </p:nvGrpSpPr>
        <p:grpSpPr>
          <a:xfrm>
            <a:off x="1325300" y="3597605"/>
            <a:ext cx="366293" cy="370441"/>
            <a:chOff x="-39647175" y="3972000"/>
            <a:chExt cx="313500" cy="317050"/>
          </a:xfrm>
        </p:grpSpPr>
        <p:sp>
          <p:nvSpPr>
            <p:cNvPr id="5976" name="Google Shape;5976;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83"/>
          <p:cNvGrpSpPr/>
          <p:nvPr/>
        </p:nvGrpSpPr>
        <p:grpSpPr>
          <a:xfrm>
            <a:off x="3494427" y="2661603"/>
            <a:ext cx="375495" cy="370879"/>
            <a:chOff x="-37808850" y="3221575"/>
            <a:chExt cx="321375" cy="317425"/>
          </a:xfrm>
        </p:grpSpPr>
        <p:sp>
          <p:nvSpPr>
            <p:cNvPr id="5980" name="Google Shape;5980;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83"/>
          <p:cNvGrpSpPr/>
          <p:nvPr/>
        </p:nvGrpSpPr>
        <p:grpSpPr>
          <a:xfrm>
            <a:off x="3503201" y="3183634"/>
            <a:ext cx="372749" cy="241158"/>
            <a:chOff x="-37806500" y="3643030"/>
            <a:chExt cx="319025" cy="206400"/>
          </a:xfrm>
        </p:grpSpPr>
        <p:sp>
          <p:nvSpPr>
            <p:cNvPr id="5983" name="Google Shape;5983;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83"/>
          <p:cNvGrpSpPr/>
          <p:nvPr/>
        </p:nvGrpSpPr>
        <p:grpSpPr>
          <a:xfrm>
            <a:off x="3505508" y="3575931"/>
            <a:ext cx="368134" cy="371814"/>
            <a:chOff x="-37804925" y="3953450"/>
            <a:chExt cx="315075" cy="318225"/>
          </a:xfrm>
        </p:grpSpPr>
        <p:sp>
          <p:nvSpPr>
            <p:cNvPr id="5986" name="Google Shape;5986;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8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83"/>
          <p:cNvGrpSpPr/>
          <p:nvPr/>
        </p:nvGrpSpPr>
        <p:grpSpPr>
          <a:xfrm>
            <a:off x="4860977" y="1328538"/>
            <a:ext cx="355663" cy="308725"/>
            <a:chOff x="-28462125" y="3199700"/>
            <a:chExt cx="298550" cy="259150"/>
          </a:xfrm>
        </p:grpSpPr>
        <p:sp>
          <p:nvSpPr>
            <p:cNvPr id="5991" name="Google Shape;5991;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3"/>
          <p:cNvGrpSpPr/>
          <p:nvPr/>
        </p:nvGrpSpPr>
        <p:grpSpPr>
          <a:xfrm>
            <a:off x="4861930" y="1763228"/>
            <a:ext cx="353757" cy="352833"/>
            <a:chOff x="-28461325" y="3545475"/>
            <a:chExt cx="296950" cy="296175"/>
          </a:xfrm>
        </p:grpSpPr>
        <p:sp>
          <p:nvSpPr>
            <p:cNvPr id="5995" name="Google Shape;5995;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3"/>
          <p:cNvGrpSpPr/>
          <p:nvPr/>
        </p:nvGrpSpPr>
        <p:grpSpPr>
          <a:xfrm>
            <a:off x="4858162" y="2213272"/>
            <a:ext cx="361292" cy="352803"/>
            <a:chOff x="-28463700" y="3914875"/>
            <a:chExt cx="303275" cy="296150"/>
          </a:xfrm>
        </p:grpSpPr>
        <p:sp>
          <p:nvSpPr>
            <p:cNvPr id="6002" name="Google Shape;6002;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3"/>
          <p:cNvGrpSpPr/>
          <p:nvPr/>
        </p:nvGrpSpPr>
        <p:grpSpPr>
          <a:xfrm>
            <a:off x="7092947" y="1369355"/>
            <a:ext cx="351880" cy="227092"/>
            <a:chOff x="-26573400" y="3224125"/>
            <a:chExt cx="295375" cy="190625"/>
          </a:xfrm>
        </p:grpSpPr>
        <p:sp>
          <p:nvSpPr>
            <p:cNvPr id="6005" name="Google Shape;6005;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3"/>
          <p:cNvGrpSpPr/>
          <p:nvPr/>
        </p:nvGrpSpPr>
        <p:grpSpPr>
          <a:xfrm>
            <a:off x="7092947" y="1763690"/>
            <a:ext cx="351880" cy="351910"/>
            <a:chOff x="-26573400" y="3546250"/>
            <a:chExt cx="295375" cy="295400"/>
          </a:xfrm>
        </p:grpSpPr>
        <p:sp>
          <p:nvSpPr>
            <p:cNvPr id="6008" name="Google Shape;6008;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3"/>
          <p:cNvGrpSpPr/>
          <p:nvPr/>
        </p:nvGrpSpPr>
        <p:grpSpPr>
          <a:xfrm>
            <a:off x="7081228" y="2213599"/>
            <a:ext cx="375319" cy="352148"/>
            <a:chOff x="-26583625" y="3917025"/>
            <a:chExt cx="315050" cy="295600"/>
          </a:xfrm>
        </p:grpSpPr>
        <p:sp>
          <p:nvSpPr>
            <p:cNvPr id="6014" name="Google Shape;6014;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8" name="Google Shape;6018;p8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9" name="Google Shape;6019;p83"/>
          <p:cNvGrpSpPr/>
          <p:nvPr/>
        </p:nvGrpSpPr>
        <p:grpSpPr>
          <a:xfrm>
            <a:off x="5779742" y="3172629"/>
            <a:ext cx="289039" cy="352833"/>
            <a:chOff x="-24694925" y="3518700"/>
            <a:chExt cx="242625" cy="296175"/>
          </a:xfrm>
        </p:grpSpPr>
        <p:sp>
          <p:nvSpPr>
            <p:cNvPr id="6020" name="Google Shape;6020;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83"/>
          <p:cNvGrpSpPr/>
          <p:nvPr/>
        </p:nvGrpSpPr>
        <p:grpSpPr>
          <a:xfrm>
            <a:off x="5779280" y="3622657"/>
            <a:ext cx="289962" cy="352833"/>
            <a:chOff x="-24709100" y="3888875"/>
            <a:chExt cx="243400" cy="296175"/>
          </a:xfrm>
        </p:grpSpPr>
        <p:sp>
          <p:nvSpPr>
            <p:cNvPr id="6025" name="Google Shape;6025;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83"/>
          <p:cNvGrpSpPr/>
          <p:nvPr/>
        </p:nvGrpSpPr>
        <p:grpSpPr>
          <a:xfrm>
            <a:off x="7979280" y="2695320"/>
            <a:ext cx="356556" cy="349557"/>
            <a:chOff x="-22863675" y="3131775"/>
            <a:chExt cx="299300" cy="293425"/>
          </a:xfrm>
        </p:grpSpPr>
        <p:sp>
          <p:nvSpPr>
            <p:cNvPr id="6029" name="Google Shape;6029;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83"/>
          <p:cNvGrpSpPr/>
          <p:nvPr/>
        </p:nvGrpSpPr>
        <p:grpSpPr>
          <a:xfrm>
            <a:off x="5322144" y="1306499"/>
            <a:ext cx="310602" cy="352803"/>
            <a:chOff x="-28069875" y="3175300"/>
            <a:chExt cx="260725" cy="296150"/>
          </a:xfrm>
        </p:grpSpPr>
        <p:sp>
          <p:nvSpPr>
            <p:cNvPr id="6033" name="Google Shape;6033;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2" name="Google Shape;6042;p8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3" name="Google Shape;6043;p83"/>
          <p:cNvGrpSpPr/>
          <p:nvPr/>
        </p:nvGrpSpPr>
        <p:grpSpPr>
          <a:xfrm>
            <a:off x="5363423" y="2213733"/>
            <a:ext cx="228045" cy="351880"/>
            <a:chOff x="-28032075" y="3916450"/>
            <a:chExt cx="191425" cy="295375"/>
          </a:xfrm>
        </p:grpSpPr>
        <p:sp>
          <p:nvSpPr>
            <p:cNvPr id="6044" name="Google Shape;6044;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7" name="Google Shape;6047;p83"/>
          <p:cNvGrpSpPr/>
          <p:nvPr/>
        </p:nvGrpSpPr>
        <p:grpSpPr>
          <a:xfrm>
            <a:off x="7528769" y="1306484"/>
            <a:ext cx="352833" cy="352833"/>
            <a:chOff x="-26201650" y="3176075"/>
            <a:chExt cx="296175" cy="296175"/>
          </a:xfrm>
        </p:grpSpPr>
        <p:sp>
          <p:nvSpPr>
            <p:cNvPr id="6048" name="Google Shape;6048;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3"/>
          <p:cNvGrpSpPr/>
          <p:nvPr/>
        </p:nvGrpSpPr>
        <p:grpSpPr>
          <a:xfrm>
            <a:off x="7528293" y="1763705"/>
            <a:ext cx="353786" cy="351880"/>
            <a:chOff x="-26204800" y="3547050"/>
            <a:chExt cx="296975" cy="295375"/>
          </a:xfrm>
        </p:grpSpPr>
        <p:sp>
          <p:nvSpPr>
            <p:cNvPr id="6051" name="Google Shape;6051;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8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4" name="Google Shape;6054;p83"/>
          <p:cNvGrpSpPr/>
          <p:nvPr/>
        </p:nvGrpSpPr>
        <p:grpSpPr>
          <a:xfrm>
            <a:off x="6199548" y="2693683"/>
            <a:ext cx="345328" cy="352833"/>
            <a:chOff x="-24353875" y="3147725"/>
            <a:chExt cx="289875" cy="296175"/>
          </a:xfrm>
        </p:grpSpPr>
        <p:sp>
          <p:nvSpPr>
            <p:cNvPr id="6055" name="Google Shape;6055;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83"/>
          <p:cNvGrpSpPr/>
          <p:nvPr/>
        </p:nvGrpSpPr>
        <p:grpSpPr>
          <a:xfrm>
            <a:off x="6207530" y="3173090"/>
            <a:ext cx="329365" cy="351910"/>
            <a:chOff x="-24344425" y="3519475"/>
            <a:chExt cx="276475" cy="295400"/>
          </a:xfrm>
        </p:grpSpPr>
        <p:sp>
          <p:nvSpPr>
            <p:cNvPr id="6058" name="Google Shape;6058;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3"/>
          <p:cNvGrpSpPr/>
          <p:nvPr/>
        </p:nvGrpSpPr>
        <p:grpSpPr>
          <a:xfrm>
            <a:off x="6197210" y="3625010"/>
            <a:ext cx="350004" cy="348128"/>
            <a:chOff x="-24353075" y="3891250"/>
            <a:chExt cx="293800" cy="292225"/>
          </a:xfrm>
        </p:grpSpPr>
        <p:sp>
          <p:nvSpPr>
            <p:cNvPr id="6061" name="Google Shape;6061;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83"/>
          <p:cNvGrpSpPr/>
          <p:nvPr/>
        </p:nvGrpSpPr>
        <p:grpSpPr>
          <a:xfrm>
            <a:off x="7980681" y="3173313"/>
            <a:ext cx="353757" cy="351463"/>
            <a:chOff x="-22845575" y="3504075"/>
            <a:chExt cx="296950" cy="295025"/>
          </a:xfrm>
        </p:grpSpPr>
        <p:sp>
          <p:nvSpPr>
            <p:cNvPr id="6064" name="Google Shape;6064;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3"/>
          <p:cNvGrpSpPr/>
          <p:nvPr/>
        </p:nvGrpSpPr>
        <p:grpSpPr>
          <a:xfrm>
            <a:off x="5773862" y="1306961"/>
            <a:ext cx="299344" cy="351880"/>
            <a:chOff x="-27691025" y="3175300"/>
            <a:chExt cx="251275" cy="295375"/>
          </a:xfrm>
        </p:grpSpPr>
        <p:sp>
          <p:nvSpPr>
            <p:cNvPr id="6067" name="Google Shape;6067;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3"/>
          <p:cNvGrpSpPr/>
          <p:nvPr/>
        </p:nvGrpSpPr>
        <p:grpSpPr>
          <a:xfrm>
            <a:off x="5746179" y="1825637"/>
            <a:ext cx="354710" cy="228015"/>
            <a:chOff x="-27721750" y="3598250"/>
            <a:chExt cx="297750" cy="191400"/>
          </a:xfrm>
        </p:grpSpPr>
        <p:sp>
          <p:nvSpPr>
            <p:cNvPr id="6072" name="Google Shape;6072;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3"/>
          <p:cNvGrpSpPr/>
          <p:nvPr/>
        </p:nvGrpSpPr>
        <p:grpSpPr>
          <a:xfrm>
            <a:off x="5747579" y="2219183"/>
            <a:ext cx="351910" cy="340980"/>
            <a:chOff x="-27719400" y="3925600"/>
            <a:chExt cx="295400" cy="286225"/>
          </a:xfrm>
        </p:grpSpPr>
        <p:sp>
          <p:nvSpPr>
            <p:cNvPr id="6075" name="Google Shape;6075;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3"/>
          <p:cNvGrpSpPr/>
          <p:nvPr/>
        </p:nvGrpSpPr>
        <p:grpSpPr>
          <a:xfrm>
            <a:off x="7968851" y="1306023"/>
            <a:ext cx="353757" cy="353757"/>
            <a:chOff x="-25834600" y="3176875"/>
            <a:chExt cx="296950" cy="296950"/>
          </a:xfrm>
        </p:grpSpPr>
        <p:sp>
          <p:nvSpPr>
            <p:cNvPr id="6078" name="Google Shape;6078;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3"/>
          <p:cNvGrpSpPr/>
          <p:nvPr/>
        </p:nvGrpSpPr>
        <p:grpSpPr>
          <a:xfrm>
            <a:off x="7968851" y="1774024"/>
            <a:ext cx="353757" cy="331241"/>
            <a:chOff x="-25834600" y="3564375"/>
            <a:chExt cx="296950" cy="278050"/>
          </a:xfrm>
        </p:grpSpPr>
        <p:sp>
          <p:nvSpPr>
            <p:cNvPr id="6084" name="Google Shape;6084;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3"/>
          <p:cNvGrpSpPr/>
          <p:nvPr/>
        </p:nvGrpSpPr>
        <p:grpSpPr>
          <a:xfrm>
            <a:off x="7966974" y="2213376"/>
            <a:ext cx="357509" cy="352595"/>
            <a:chOff x="-25834600" y="3915850"/>
            <a:chExt cx="300100" cy="295975"/>
          </a:xfrm>
        </p:grpSpPr>
        <p:sp>
          <p:nvSpPr>
            <p:cNvPr id="6093" name="Google Shape;6093;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83"/>
          <p:cNvGrpSpPr/>
          <p:nvPr/>
        </p:nvGrpSpPr>
        <p:grpSpPr>
          <a:xfrm>
            <a:off x="6702402" y="2694606"/>
            <a:ext cx="228968" cy="350987"/>
            <a:chOff x="-23930925" y="3149300"/>
            <a:chExt cx="192200" cy="294625"/>
          </a:xfrm>
        </p:grpSpPr>
        <p:sp>
          <p:nvSpPr>
            <p:cNvPr id="6097" name="Google Shape;6097;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3"/>
          <p:cNvGrpSpPr/>
          <p:nvPr/>
        </p:nvGrpSpPr>
        <p:grpSpPr>
          <a:xfrm>
            <a:off x="6659232" y="3173090"/>
            <a:ext cx="315307" cy="351910"/>
            <a:chOff x="-23962425" y="3519475"/>
            <a:chExt cx="264675" cy="295400"/>
          </a:xfrm>
        </p:grpSpPr>
        <p:sp>
          <p:nvSpPr>
            <p:cNvPr id="6102" name="Google Shape;6102;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4" name="Google Shape;6104;p8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5" name="Google Shape;6105;p83"/>
          <p:cNvGrpSpPr/>
          <p:nvPr/>
        </p:nvGrpSpPr>
        <p:grpSpPr>
          <a:xfrm>
            <a:off x="8037908" y="3623134"/>
            <a:ext cx="239302" cy="351880"/>
            <a:chOff x="-22788075" y="3904625"/>
            <a:chExt cx="200875" cy="295375"/>
          </a:xfrm>
        </p:grpSpPr>
        <p:sp>
          <p:nvSpPr>
            <p:cNvPr id="6106" name="Google Shape;6106;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3"/>
          <p:cNvGrpSpPr/>
          <p:nvPr/>
        </p:nvGrpSpPr>
        <p:grpSpPr>
          <a:xfrm>
            <a:off x="6193206" y="1306499"/>
            <a:ext cx="354710" cy="352803"/>
            <a:chOff x="-27351575" y="3175300"/>
            <a:chExt cx="297750" cy="296150"/>
          </a:xfrm>
        </p:grpSpPr>
        <p:sp>
          <p:nvSpPr>
            <p:cNvPr id="6111" name="Google Shape;6111;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83"/>
          <p:cNvGrpSpPr/>
          <p:nvPr/>
        </p:nvGrpSpPr>
        <p:grpSpPr>
          <a:xfrm>
            <a:off x="6235914" y="1763109"/>
            <a:ext cx="269293" cy="353072"/>
            <a:chOff x="-27313750" y="3545275"/>
            <a:chExt cx="226050" cy="296375"/>
          </a:xfrm>
        </p:grpSpPr>
        <p:sp>
          <p:nvSpPr>
            <p:cNvPr id="6116" name="Google Shape;6116;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83"/>
          <p:cNvGrpSpPr/>
          <p:nvPr/>
        </p:nvGrpSpPr>
        <p:grpSpPr>
          <a:xfrm>
            <a:off x="6193206" y="2211380"/>
            <a:ext cx="354710" cy="356586"/>
            <a:chOff x="-27351575" y="3915650"/>
            <a:chExt cx="297750" cy="299325"/>
          </a:xfrm>
        </p:grpSpPr>
        <p:sp>
          <p:nvSpPr>
            <p:cNvPr id="6120" name="Google Shape;6120;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83"/>
          <p:cNvGrpSpPr/>
          <p:nvPr/>
        </p:nvGrpSpPr>
        <p:grpSpPr>
          <a:xfrm>
            <a:off x="4880696" y="2693579"/>
            <a:ext cx="319060" cy="353042"/>
            <a:chOff x="-25445525" y="3175900"/>
            <a:chExt cx="267825" cy="296350"/>
          </a:xfrm>
        </p:grpSpPr>
        <p:sp>
          <p:nvSpPr>
            <p:cNvPr id="6123" name="Google Shape;6123;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83"/>
          <p:cNvGrpSpPr/>
          <p:nvPr/>
        </p:nvGrpSpPr>
        <p:grpSpPr>
          <a:xfrm>
            <a:off x="4862410" y="3183902"/>
            <a:ext cx="355633" cy="330288"/>
            <a:chOff x="-25465200" y="3565175"/>
            <a:chExt cx="298525" cy="277250"/>
          </a:xfrm>
        </p:grpSpPr>
        <p:sp>
          <p:nvSpPr>
            <p:cNvPr id="6127" name="Google Shape;6127;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83"/>
          <p:cNvGrpSpPr/>
          <p:nvPr/>
        </p:nvGrpSpPr>
        <p:grpSpPr>
          <a:xfrm>
            <a:off x="4861948" y="3623432"/>
            <a:ext cx="356556" cy="351285"/>
            <a:chOff x="-25465200" y="3916150"/>
            <a:chExt cx="299300" cy="294875"/>
          </a:xfrm>
        </p:grpSpPr>
        <p:sp>
          <p:nvSpPr>
            <p:cNvPr id="6130" name="Google Shape;6130;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3"/>
          <p:cNvGrpSpPr/>
          <p:nvPr/>
        </p:nvGrpSpPr>
        <p:grpSpPr>
          <a:xfrm>
            <a:off x="7089388" y="2693698"/>
            <a:ext cx="351880" cy="352803"/>
            <a:chOff x="-23615075" y="3148525"/>
            <a:chExt cx="295375" cy="296150"/>
          </a:xfrm>
        </p:grpSpPr>
        <p:sp>
          <p:nvSpPr>
            <p:cNvPr id="6133" name="Google Shape;6133;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7" name="Google Shape;6137;p8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8" name="Google Shape;6138;p83"/>
          <p:cNvGrpSpPr/>
          <p:nvPr/>
        </p:nvGrpSpPr>
        <p:grpSpPr>
          <a:xfrm>
            <a:off x="7088911" y="3632977"/>
            <a:ext cx="352833" cy="332194"/>
            <a:chOff x="-23615075" y="3906200"/>
            <a:chExt cx="296175" cy="278850"/>
          </a:xfrm>
        </p:grpSpPr>
        <p:sp>
          <p:nvSpPr>
            <p:cNvPr id="6139" name="Google Shape;6139;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2" name="Google Shape;6142;p8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3" name="Google Shape;6143;p83"/>
          <p:cNvGrpSpPr/>
          <p:nvPr/>
        </p:nvGrpSpPr>
        <p:grpSpPr>
          <a:xfrm>
            <a:off x="6637880" y="1306618"/>
            <a:ext cx="353757" cy="352565"/>
            <a:chOff x="-26980600" y="3175500"/>
            <a:chExt cx="296950" cy="295950"/>
          </a:xfrm>
        </p:grpSpPr>
        <p:sp>
          <p:nvSpPr>
            <p:cNvPr id="6144" name="Google Shape;6144;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7" name="Google Shape;6147;p8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8" name="Google Shape;6148;p83"/>
          <p:cNvGrpSpPr/>
          <p:nvPr/>
        </p:nvGrpSpPr>
        <p:grpSpPr>
          <a:xfrm>
            <a:off x="6638357" y="2245154"/>
            <a:ext cx="352803" cy="289039"/>
            <a:chOff x="-26981375" y="3951875"/>
            <a:chExt cx="296150" cy="242625"/>
          </a:xfrm>
        </p:grpSpPr>
        <p:sp>
          <p:nvSpPr>
            <p:cNvPr id="6149" name="Google Shape;6149;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83"/>
          <p:cNvGrpSpPr/>
          <p:nvPr/>
        </p:nvGrpSpPr>
        <p:grpSpPr>
          <a:xfrm>
            <a:off x="5303399" y="2692745"/>
            <a:ext cx="351910" cy="354710"/>
            <a:chOff x="-25094250" y="3176075"/>
            <a:chExt cx="295400" cy="297750"/>
          </a:xfrm>
        </p:grpSpPr>
        <p:sp>
          <p:nvSpPr>
            <p:cNvPr id="6153" name="Google Shape;6153;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83"/>
          <p:cNvGrpSpPr/>
          <p:nvPr/>
        </p:nvGrpSpPr>
        <p:grpSpPr>
          <a:xfrm>
            <a:off x="5303399" y="3173106"/>
            <a:ext cx="351910" cy="351880"/>
            <a:chOff x="-25094250" y="3547050"/>
            <a:chExt cx="295400" cy="295375"/>
          </a:xfrm>
        </p:grpSpPr>
        <p:sp>
          <p:nvSpPr>
            <p:cNvPr id="6157" name="Google Shape;6157;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2" name="Google Shape;6162;p8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3" name="Google Shape;6163;p83"/>
          <p:cNvGrpSpPr/>
          <p:nvPr/>
        </p:nvGrpSpPr>
        <p:grpSpPr>
          <a:xfrm>
            <a:off x="7535476" y="2693698"/>
            <a:ext cx="352803" cy="352803"/>
            <a:chOff x="-23245675" y="3148525"/>
            <a:chExt cx="296150" cy="296150"/>
          </a:xfrm>
        </p:grpSpPr>
        <p:sp>
          <p:nvSpPr>
            <p:cNvPr id="6164" name="Google Shape;6164;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7" name="Google Shape;6167;p8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8" name="Google Shape;6168;p83"/>
          <p:cNvGrpSpPr/>
          <p:nvPr/>
        </p:nvGrpSpPr>
        <p:grpSpPr>
          <a:xfrm>
            <a:off x="7535938" y="3622672"/>
            <a:ext cx="351880" cy="352803"/>
            <a:chOff x="-23244900" y="3888100"/>
            <a:chExt cx="295375" cy="296150"/>
          </a:xfrm>
        </p:grpSpPr>
        <p:sp>
          <p:nvSpPr>
            <p:cNvPr id="6169" name="Google Shape;6169;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8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182" name="Google Shape;6182;p8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186"/>
        <p:cNvGrpSpPr/>
        <p:nvPr/>
      </p:nvGrpSpPr>
      <p:grpSpPr>
        <a:xfrm>
          <a:off x="0" y="0"/>
          <a:ext cx="0" cy="0"/>
          <a:chOff x="0" y="0"/>
          <a:chExt cx="0" cy="0"/>
        </a:xfrm>
      </p:grpSpPr>
      <p:sp>
        <p:nvSpPr>
          <p:cNvPr id="6187" name="Google Shape;6187;p8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84"/>
          <p:cNvGrpSpPr/>
          <p:nvPr/>
        </p:nvGrpSpPr>
        <p:grpSpPr>
          <a:xfrm>
            <a:off x="850004" y="1823018"/>
            <a:ext cx="367261" cy="367261"/>
            <a:chOff x="-65145700" y="3727425"/>
            <a:chExt cx="317425" cy="317425"/>
          </a:xfrm>
        </p:grpSpPr>
        <p:sp>
          <p:nvSpPr>
            <p:cNvPr id="6189" name="Google Shape;6189;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4"/>
          <p:cNvGrpSpPr/>
          <p:nvPr/>
        </p:nvGrpSpPr>
        <p:grpSpPr>
          <a:xfrm>
            <a:off x="853201" y="2251933"/>
            <a:ext cx="360868" cy="367261"/>
            <a:chOff x="-65144125" y="4094450"/>
            <a:chExt cx="311900" cy="317425"/>
          </a:xfrm>
        </p:grpSpPr>
        <p:sp>
          <p:nvSpPr>
            <p:cNvPr id="6192" name="Google Shape;6192;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5" name="Google Shape;6195;p8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6" name="Google Shape;6196;p84"/>
          <p:cNvGrpSpPr/>
          <p:nvPr/>
        </p:nvGrpSpPr>
        <p:grpSpPr>
          <a:xfrm>
            <a:off x="3056770" y="1822628"/>
            <a:ext cx="370645" cy="368042"/>
            <a:chOff x="-63250675" y="3744075"/>
            <a:chExt cx="320350" cy="318100"/>
          </a:xfrm>
        </p:grpSpPr>
        <p:sp>
          <p:nvSpPr>
            <p:cNvPr id="6197" name="Google Shape;6197;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84"/>
          <p:cNvGrpSpPr/>
          <p:nvPr/>
        </p:nvGrpSpPr>
        <p:grpSpPr>
          <a:xfrm>
            <a:off x="3058462" y="2251933"/>
            <a:ext cx="367261" cy="367261"/>
            <a:chOff x="-63250675" y="4110200"/>
            <a:chExt cx="317425" cy="317425"/>
          </a:xfrm>
        </p:grpSpPr>
        <p:sp>
          <p:nvSpPr>
            <p:cNvPr id="6201" name="Google Shape;6201;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4"/>
          <p:cNvGrpSpPr/>
          <p:nvPr/>
        </p:nvGrpSpPr>
        <p:grpSpPr>
          <a:xfrm>
            <a:off x="1737509" y="2749028"/>
            <a:ext cx="359075" cy="358844"/>
            <a:chOff x="-61351725" y="3372400"/>
            <a:chExt cx="310350" cy="310150"/>
          </a:xfrm>
        </p:grpSpPr>
        <p:sp>
          <p:nvSpPr>
            <p:cNvPr id="6211" name="Google Shape;6211;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84"/>
          <p:cNvGrpSpPr/>
          <p:nvPr/>
        </p:nvGrpSpPr>
        <p:grpSpPr>
          <a:xfrm>
            <a:off x="1733864" y="3212084"/>
            <a:ext cx="366364" cy="333534"/>
            <a:chOff x="-61354875" y="3751050"/>
            <a:chExt cx="316650" cy="288275"/>
          </a:xfrm>
        </p:grpSpPr>
        <p:sp>
          <p:nvSpPr>
            <p:cNvPr id="6215" name="Google Shape;6215;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4"/>
          <p:cNvGrpSpPr/>
          <p:nvPr/>
        </p:nvGrpSpPr>
        <p:grpSpPr>
          <a:xfrm>
            <a:off x="1733864" y="3653724"/>
            <a:ext cx="366364" cy="367290"/>
            <a:chOff x="-61354875" y="4101525"/>
            <a:chExt cx="316650" cy="317450"/>
          </a:xfrm>
        </p:grpSpPr>
        <p:sp>
          <p:nvSpPr>
            <p:cNvPr id="6219" name="Google Shape;6219;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84"/>
          <p:cNvGrpSpPr/>
          <p:nvPr/>
        </p:nvGrpSpPr>
        <p:grpSpPr>
          <a:xfrm>
            <a:off x="3950299" y="2745600"/>
            <a:ext cx="368157" cy="365699"/>
            <a:chOff x="-59470075" y="3308975"/>
            <a:chExt cx="318200" cy="316075"/>
          </a:xfrm>
        </p:grpSpPr>
        <p:sp>
          <p:nvSpPr>
            <p:cNvPr id="6222" name="Google Shape;6222;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84"/>
          <p:cNvGrpSpPr/>
          <p:nvPr/>
        </p:nvGrpSpPr>
        <p:grpSpPr>
          <a:xfrm>
            <a:off x="1295729" y="1381305"/>
            <a:ext cx="367261" cy="364686"/>
            <a:chOff x="-64781025" y="3361050"/>
            <a:chExt cx="317425" cy="315200"/>
          </a:xfrm>
        </p:grpSpPr>
        <p:sp>
          <p:nvSpPr>
            <p:cNvPr id="6232" name="Google Shape;6232;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6" name="Google Shape;6236;p8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9" name="Google Shape;6239;p84"/>
          <p:cNvGrpSpPr/>
          <p:nvPr/>
        </p:nvGrpSpPr>
        <p:grpSpPr>
          <a:xfrm>
            <a:off x="3500129" y="1822744"/>
            <a:ext cx="382765" cy="367810"/>
            <a:chOff x="-62890750" y="3747425"/>
            <a:chExt cx="330825" cy="317900"/>
          </a:xfrm>
        </p:grpSpPr>
        <p:sp>
          <p:nvSpPr>
            <p:cNvPr id="6240" name="Google Shape;6240;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4"/>
          <p:cNvGrpSpPr/>
          <p:nvPr/>
        </p:nvGrpSpPr>
        <p:grpSpPr>
          <a:xfrm>
            <a:off x="3507881" y="2252381"/>
            <a:ext cx="367261" cy="366364"/>
            <a:chOff x="-62884425" y="4111775"/>
            <a:chExt cx="317425" cy="316650"/>
          </a:xfrm>
        </p:grpSpPr>
        <p:sp>
          <p:nvSpPr>
            <p:cNvPr id="6255" name="Google Shape;6255;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84"/>
          <p:cNvGrpSpPr/>
          <p:nvPr/>
        </p:nvGrpSpPr>
        <p:grpSpPr>
          <a:xfrm>
            <a:off x="2180515" y="2748450"/>
            <a:ext cx="365438" cy="360001"/>
            <a:chOff x="-60991775" y="3376900"/>
            <a:chExt cx="315850" cy="311150"/>
          </a:xfrm>
        </p:grpSpPr>
        <p:sp>
          <p:nvSpPr>
            <p:cNvPr id="6258" name="Google Shape;6258;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4"/>
          <p:cNvGrpSpPr/>
          <p:nvPr/>
        </p:nvGrpSpPr>
        <p:grpSpPr>
          <a:xfrm>
            <a:off x="2180052" y="3199314"/>
            <a:ext cx="366364" cy="359075"/>
            <a:chOff x="-60988625" y="3740800"/>
            <a:chExt cx="316650" cy="310350"/>
          </a:xfrm>
        </p:grpSpPr>
        <p:sp>
          <p:nvSpPr>
            <p:cNvPr id="6262" name="Google Shape;6262;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84"/>
          <p:cNvGrpSpPr/>
          <p:nvPr/>
        </p:nvGrpSpPr>
        <p:grpSpPr>
          <a:xfrm>
            <a:off x="2180052" y="3654765"/>
            <a:ext cx="366364" cy="365207"/>
            <a:chOff x="-60987850" y="4100950"/>
            <a:chExt cx="316650" cy="315650"/>
          </a:xfrm>
        </p:grpSpPr>
        <p:sp>
          <p:nvSpPr>
            <p:cNvPr id="6266" name="Google Shape;6266;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84"/>
          <p:cNvGrpSpPr/>
          <p:nvPr/>
        </p:nvGrpSpPr>
        <p:grpSpPr>
          <a:xfrm>
            <a:off x="3949836" y="3200225"/>
            <a:ext cx="369083" cy="357253"/>
            <a:chOff x="-59447250" y="3706150"/>
            <a:chExt cx="319000" cy="308775"/>
          </a:xfrm>
        </p:grpSpPr>
        <p:sp>
          <p:nvSpPr>
            <p:cNvPr id="6272" name="Google Shape;6272;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4"/>
          <p:cNvGrpSpPr/>
          <p:nvPr/>
        </p:nvGrpSpPr>
        <p:grpSpPr>
          <a:xfrm>
            <a:off x="1738564" y="1381536"/>
            <a:ext cx="368186" cy="364224"/>
            <a:chOff x="-64406125" y="3362225"/>
            <a:chExt cx="318225" cy="314800"/>
          </a:xfrm>
        </p:grpSpPr>
        <p:sp>
          <p:nvSpPr>
            <p:cNvPr id="6277" name="Google Shape;6277;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9" name="Google Shape;6279;p8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0" name="Google Shape;6280;p84"/>
          <p:cNvGrpSpPr/>
          <p:nvPr/>
        </p:nvGrpSpPr>
        <p:grpSpPr>
          <a:xfrm>
            <a:off x="1739027" y="2252381"/>
            <a:ext cx="367261" cy="366364"/>
            <a:chOff x="-64410850" y="4094450"/>
            <a:chExt cx="317425" cy="316650"/>
          </a:xfrm>
        </p:grpSpPr>
        <p:sp>
          <p:nvSpPr>
            <p:cNvPr id="6281" name="Google Shape;6281;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4" name="Google Shape;6284;p8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84"/>
          <p:cNvGrpSpPr/>
          <p:nvPr/>
        </p:nvGrpSpPr>
        <p:grpSpPr>
          <a:xfrm>
            <a:off x="3960575" y="1822454"/>
            <a:ext cx="365467" cy="368389"/>
            <a:chOff x="-62516625" y="3743175"/>
            <a:chExt cx="315875" cy="318400"/>
          </a:xfrm>
        </p:grpSpPr>
        <p:sp>
          <p:nvSpPr>
            <p:cNvPr id="6286" name="Google Shape;6286;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84"/>
          <p:cNvGrpSpPr/>
          <p:nvPr/>
        </p:nvGrpSpPr>
        <p:grpSpPr>
          <a:xfrm>
            <a:off x="3967415" y="2272426"/>
            <a:ext cx="351786" cy="326274"/>
            <a:chOff x="-62511900" y="4129100"/>
            <a:chExt cx="304050" cy="282000"/>
          </a:xfrm>
        </p:grpSpPr>
        <p:sp>
          <p:nvSpPr>
            <p:cNvPr id="6289" name="Google Shape;6289;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4"/>
          <p:cNvGrpSpPr/>
          <p:nvPr/>
        </p:nvGrpSpPr>
        <p:grpSpPr>
          <a:xfrm>
            <a:off x="2645537" y="2744820"/>
            <a:ext cx="310770" cy="367261"/>
            <a:chOff x="-60597975" y="3367475"/>
            <a:chExt cx="268600" cy="317425"/>
          </a:xfrm>
        </p:grpSpPr>
        <p:sp>
          <p:nvSpPr>
            <p:cNvPr id="6295" name="Google Shape;6295;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0" name="Google Shape;6300;p8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1" name="Google Shape;6301;p84"/>
          <p:cNvGrpSpPr/>
          <p:nvPr/>
        </p:nvGrpSpPr>
        <p:grpSpPr>
          <a:xfrm>
            <a:off x="2617740" y="3706136"/>
            <a:ext cx="366364" cy="262465"/>
            <a:chOff x="-60621600" y="4145650"/>
            <a:chExt cx="316650" cy="226850"/>
          </a:xfrm>
        </p:grpSpPr>
        <p:sp>
          <p:nvSpPr>
            <p:cNvPr id="6302" name="Google Shape;6302;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4"/>
          <p:cNvGrpSpPr/>
          <p:nvPr/>
        </p:nvGrpSpPr>
        <p:grpSpPr>
          <a:xfrm>
            <a:off x="3954392" y="3654635"/>
            <a:ext cx="359972" cy="365467"/>
            <a:chOff x="-59400775" y="4084200"/>
            <a:chExt cx="311125" cy="315875"/>
          </a:xfrm>
        </p:grpSpPr>
        <p:sp>
          <p:nvSpPr>
            <p:cNvPr id="6306" name="Google Shape;6306;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4"/>
          <p:cNvGrpSpPr/>
          <p:nvPr/>
        </p:nvGrpSpPr>
        <p:grpSpPr>
          <a:xfrm>
            <a:off x="2178486" y="1380466"/>
            <a:ext cx="365438" cy="366364"/>
            <a:chOff x="-64044600" y="3360375"/>
            <a:chExt cx="315850" cy="316650"/>
          </a:xfrm>
        </p:grpSpPr>
        <p:sp>
          <p:nvSpPr>
            <p:cNvPr id="6313" name="Google Shape;6313;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4"/>
          <p:cNvGrpSpPr/>
          <p:nvPr/>
        </p:nvGrpSpPr>
        <p:grpSpPr>
          <a:xfrm>
            <a:off x="2204909" y="1823018"/>
            <a:ext cx="312592" cy="367261"/>
            <a:chOff x="-64022550" y="3727425"/>
            <a:chExt cx="270175" cy="317425"/>
          </a:xfrm>
        </p:grpSpPr>
        <p:sp>
          <p:nvSpPr>
            <p:cNvPr id="6317" name="Google Shape;6317;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4"/>
          <p:cNvGrpSpPr/>
          <p:nvPr/>
        </p:nvGrpSpPr>
        <p:grpSpPr>
          <a:xfrm>
            <a:off x="2229047" y="2251918"/>
            <a:ext cx="264317" cy="367290"/>
            <a:chOff x="-64001300" y="4093650"/>
            <a:chExt cx="228450" cy="317450"/>
          </a:xfrm>
        </p:grpSpPr>
        <p:sp>
          <p:nvSpPr>
            <p:cNvPr id="6321" name="Google Shape;6321;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4"/>
          <p:cNvGrpSpPr/>
          <p:nvPr/>
        </p:nvGrpSpPr>
        <p:grpSpPr>
          <a:xfrm>
            <a:off x="848051" y="2745210"/>
            <a:ext cx="359972" cy="366480"/>
            <a:chOff x="-62148800" y="3377700"/>
            <a:chExt cx="311125" cy="316750"/>
          </a:xfrm>
        </p:grpSpPr>
        <p:sp>
          <p:nvSpPr>
            <p:cNvPr id="6326" name="Google Shape;6326;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84"/>
          <p:cNvGrpSpPr/>
          <p:nvPr/>
        </p:nvGrpSpPr>
        <p:grpSpPr>
          <a:xfrm>
            <a:off x="843958" y="3195207"/>
            <a:ext cx="368157" cy="367290"/>
            <a:chOff x="-62154300" y="3743950"/>
            <a:chExt cx="318200" cy="317450"/>
          </a:xfrm>
        </p:grpSpPr>
        <p:sp>
          <p:nvSpPr>
            <p:cNvPr id="6329" name="Google Shape;6329;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4"/>
          <p:cNvGrpSpPr/>
          <p:nvPr/>
        </p:nvGrpSpPr>
        <p:grpSpPr>
          <a:xfrm>
            <a:off x="843944" y="3654187"/>
            <a:ext cx="368186" cy="366364"/>
            <a:chOff x="-62151950" y="4111775"/>
            <a:chExt cx="318225" cy="316650"/>
          </a:xfrm>
        </p:grpSpPr>
        <p:sp>
          <p:nvSpPr>
            <p:cNvPr id="6332" name="Google Shape;6332;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4"/>
          <p:cNvGrpSpPr/>
          <p:nvPr/>
        </p:nvGrpSpPr>
        <p:grpSpPr>
          <a:xfrm>
            <a:off x="3062568" y="2744733"/>
            <a:ext cx="368157" cy="367434"/>
            <a:chOff x="-60254550" y="3367325"/>
            <a:chExt cx="318200" cy="317575"/>
          </a:xfrm>
        </p:grpSpPr>
        <p:sp>
          <p:nvSpPr>
            <p:cNvPr id="6337" name="Google Shape;6337;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84"/>
          <p:cNvGrpSpPr/>
          <p:nvPr/>
        </p:nvGrpSpPr>
        <p:grpSpPr>
          <a:xfrm>
            <a:off x="3063465" y="3195727"/>
            <a:ext cx="366364" cy="366248"/>
            <a:chOff x="-60255350" y="3733825"/>
            <a:chExt cx="316650" cy="316550"/>
          </a:xfrm>
        </p:grpSpPr>
        <p:sp>
          <p:nvSpPr>
            <p:cNvPr id="6342" name="Google Shape;6342;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4"/>
          <p:cNvGrpSpPr/>
          <p:nvPr/>
        </p:nvGrpSpPr>
        <p:grpSpPr>
          <a:xfrm>
            <a:off x="3091262" y="3654635"/>
            <a:ext cx="310770" cy="365467"/>
            <a:chOff x="-60232500" y="4101525"/>
            <a:chExt cx="268600" cy="315875"/>
          </a:xfrm>
        </p:grpSpPr>
        <p:sp>
          <p:nvSpPr>
            <p:cNvPr id="6350" name="Google Shape;6350;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2" name="Google Shape;6352;p8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84"/>
          <p:cNvGrpSpPr/>
          <p:nvPr/>
        </p:nvGrpSpPr>
        <p:grpSpPr>
          <a:xfrm>
            <a:off x="2624262" y="1380466"/>
            <a:ext cx="368186" cy="366364"/>
            <a:chOff x="-63679950" y="3360375"/>
            <a:chExt cx="318225" cy="316650"/>
          </a:xfrm>
        </p:grpSpPr>
        <p:sp>
          <p:nvSpPr>
            <p:cNvPr id="6354" name="Google Shape;6354;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8" name="Google Shape;6358;p8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84"/>
          <p:cNvGrpSpPr/>
          <p:nvPr/>
        </p:nvGrpSpPr>
        <p:grpSpPr>
          <a:xfrm>
            <a:off x="2622889" y="2251803"/>
            <a:ext cx="370934" cy="367521"/>
            <a:chOff x="-63679950" y="4093450"/>
            <a:chExt cx="320600" cy="317650"/>
          </a:xfrm>
        </p:grpSpPr>
        <p:sp>
          <p:nvSpPr>
            <p:cNvPr id="6360" name="Google Shape;6360;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4"/>
          <p:cNvGrpSpPr/>
          <p:nvPr/>
        </p:nvGrpSpPr>
        <p:grpSpPr>
          <a:xfrm>
            <a:off x="1283006" y="2744805"/>
            <a:ext cx="366364" cy="367290"/>
            <a:chOff x="-61784125" y="3377700"/>
            <a:chExt cx="316650" cy="317450"/>
          </a:xfrm>
        </p:grpSpPr>
        <p:sp>
          <p:nvSpPr>
            <p:cNvPr id="6364" name="Google Shape;6364;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4"/>
          <p:cNvGrpSpPr/>
          <p:nvPr/>
        </p:nvGrpSpPr>
        <p:grpSpPr>
          <a:xfrm>
            <a:off x="1283006" y="3195207"/>
            <a:ext cx="366364" cy="367290"/>
            <a:chOff x="-61783350" y="3743950"/>
            <a:chExt cx="316650" cy="317450"/>
          </a:xfrm>
        </p:grpSpPr>
        <p:sp>
          <p:nvSpPr>
            <p:cNvPr id="6372" name="Google Shape;6372;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4" name="Google Shape;6374;p8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7" name="Google Shape;6377;p84"/>
          <p:cNvGrpSpPr/>
          <p:nvPr/>
        </p:nvGrpSpPr>
        <p:grpSpPr>
          <a:xfrm>
            <a:off x="3504430" y="3655040"/>
            <a:ext cx="369112" cy="364657"/>
            <a:chOff x="-59869425" y="4102225"/>
            <a:chExt cx="319025" cy="315175"/>
          </a:xfrm>
        </p:grpSpPr>
        <p:sp>
          <p:nvSpPr>
            <p:cNvPr id="6378" name="Google Shape;6378;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4"/>
          <p:cNvGrpSpPr/>
          <p:nvPr/>
        </p:nvGrpSpPr>
        <p:grpSpPr>
          <a:xfrm>
            <a:off x="2623233" y="4123862"/>
            <a:ext cx="366364" cy="365467"/>
            <a:chOff x="-59029025" y="3711650"/>
            <a:chExt cx="316650" cy="315875"/>
          </a:xfrm>
        </p:grpSpPr>
        <p:sp>
          <p:nvSpPr>
            <p:cNvPr id="6383" name="Google Shape;6383;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84"/>
          <p:cNvGrpSpPr/>
          <p:nvPr/>
        </p:nvGrpSpPr>
        <p:grpSpPr>
          <a:xfrm>
            <a:off x="4859311" y="1379917"/>
            <a:ext cx="351940" cy="348188"/>
            <a:chOff x="581525" y="3254850"/>
            <a:chExt cx="297750" cy="294575"/>
          </a:xfrm>
        </p:grpSpPr>
        <p:sp>
          <p:nvSpPr>
            <p:cNvPr id="6391" name="Google Shape;6391;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4"/>
          <p:cNvGrpSpPr/>
          <p:nvPr/>
        </p:nvGrpSpPr>
        <p:grpSpPr>
          <a:xfrm>
            <a:off x="4858380" y="1818853"/>
            <a:ext cx="353802" cy="351497"/>
            <a:chOff x="580725" y="3617925"/>
            <a:chExt cx="299325" cy="297375"/>
          </a:xfrm>
        </p:grpSpPr>
        <p:sp>
          <p:nvSpPr>
            <p:cNvPr id="6395" name="Google Shape;6395;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4"/>
          <p:cNvGrpSpPr/>
          <p:nvPr/>
        </p:nvGrpSpPr>
        <p:grpSpPr>
          <a:xfrm>
            <a:off x="4860242" y="2266043"/>
            <a:ext cx="350079" cy="350079"/>
            <a:chOff x="583100" y="3982600"/>
            <a:chExt cx="296175" cy="296175"/>
          </a:xfrm>
        </p:grpSpPr>
        <p:sp>
          <p:nvSpPr>
            <p:cNvPr id="6401" name="Google Shape;6401;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4"/>
          <p:cNvGrpSpPr/>
          <p:nvPr/>
        </p:nvGrpSpPr>
        <p:grpSpPr>
          <a:xfrm>
            <a:off x="7092856" y="1379667"/>
            <a:ext cx="307231" cy="348690"/>
            <a:chOff x="2423775" y="3226875"/>
            <a:chExt cx="259925" cy="295000"/>
          </a:xfrm>
        </p:grpSpPr>
        <p:sp>
          <p:nvSpPr>
            <p:cNvPr id="6409" name="Google Shape;6409;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84"/>
          <p:cNvGrpSpPr/>
          <p:nvPr/>
        </p:nvGrpSpPr>
        <p:grpSpPr>
          <a:xfrm>
            <a:off x="7070043" y="1820952"/>
            <a:ext cx="352857" cy="347301"/>
            <a:chOff x="2404875" y="3592725"/>
            <a:chExt cx="298525" cy="293825"/>
          </a:xfrm>
        </p:grpSpPr>
        <p:sp>
          <p:nvSpPr>
            <p:cNvPr id="6413" name="Google Shape;6413;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4"/>
          <p:cNvGrpSpPr/>
          <p:nvPr/>
        </p:nvGrpSpPr>
        <p:grpSpPr>
          <a:xfrm>
            <a:off x="7070974" y="2266517"/>
            <a:ext cx="350995" cy="349133"/>
            <a:chOff x="2404875" y="3955825"/>
            <a:chExt cx="296950" cy="295375"/>
          </a:xfrm>
        </p:grpSpPr>
        <p:sp>
          <p:nvSpPr>
            <p:cNvPr id="6417" name="Google Shape;6417;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4"/>
          <p:cNvGrpSpPr/>
          <p:nvPr/>
        </p:nvGrpSpPr>
        <p:grpSpPr>
          <a:xfrm>
            <a:off x="5764954" y="2730711"/>
            <a:ext cx="349163" cy="350079"/>
            <a:chOff x="4263650" y="3235150"/>
            <a:chExt cx="295400" cy="296175"/>
          </a:xfrm>
        </p:grpSpPr>
        <p:sp>
          <p:nvSpPr>
            <p:cNvPr id="6422" name="Google Shape;6422;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84"/>
          <p:cNvGrpSpPr/>
          <p:nvPr/>
        </p:nvGrpSpPr>
        <p:grpSpPr>
          <a:xfrm>
            <a:off x="5762634" y="3189872"/>
            <a:ext cx="353802" cy="327739"/>
            <a:chOff x="4266025" y="3609275"/>
            <a:chExt cx="299325" cy="277275"/>
          </a:xfrm>
        </p:grpSpPr>
        <p:sp>
          <p:nvSpPr>
            <p:cNvPr id="6428" name="Google Shape;6428;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84"/>
          <p:cNvGrpSpPr/>
          <p:nvPr/>
        </p:nvGrpSpPr>
        <p:grpSpPr>
          <a:xfrm>
            <a:off x="5763092" y="3655259"/>
            <a:ext cx="352886" cy="349133"/>
            <a:chOff x="4263650" y="3963700"/>
            <a:chExt cx="298550" cy="295375"/>
          </a:xfrm>
        </p:grpSpPr>
        <p:sp>
          <p:nvSpPr>
            <p:cNvPr id="6431" name="Google Shape;6431;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84"/>
          <p:cNvGrpSpPr/>
          <p:nvPr/>
        </p:nvGrpSpPr>
        <p:grpSpPr>
          <a:xfrm>
            <a:off x="8041429" y="2730711"/>
            <a:ext cx="226264" cy="350079"/>
            <a:chOff x="6164975" y="3211525"/>
            <a:chExt cx="191425" cy="296175"/>
          </a:xfrm>
        </p:grpSpPr>
        <p:sp>
          <p:nvSpPr>
            <p:cNvPr id="6439" name="Google Shape;6439;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4"/>
          <p:cNvGrpSpPr/>
          <p:nvPr/>
        </p:nvGrpSpPr>
        <p:grpSpPr>
          <a:xfrm>
            <a:off x="5303466" y="1378987"/>
            <a:ext cx="352886" cy="350049"/>
            <a:chOff x="946175" y="3253275"/>
            <a:chExt cx="298550" cy="296150"/>
          </a:xfrm>
        </p:grpSpPr>
        <p:sp>
          <p:nvSpPr>
            <p:cNvPr id="6447" name="Google Shape;6447;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4"/>
          <p:cNvGrpSpPr/>
          <p:nvPr/>
        </p:nvGrpSpPr>
        <p:grpSpPr>
          <a:xfrm>
            <a:off x="5304397" y="1820951"/>
            <a:ext cx="351024" cy="347301"/>
            <a:chOff x="946175" y="3619500"/>
            <a:chExt cx="296975" cy="293825"/>
          </a:xfrm>
        </p:grpSpPr>
        <p:sp>
          <p:nvSpPr>
            <p:cNvPr id="6453" name="Google Shape;6453;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4"/>
          <p:cNvGrpSpPr/>
          <p:nvPr/>
        </p:nvGrpSpPr>
        <p:grpSpPr>
          <a:xfrm>
            <a:off x="5303939" y="2265585"/>
            <a:ext cx="351940" cy="350995"/>
            <a:chOff x="944600" y="3981825"/>
            <a:chExt cx="297750" cy="296950"/>
          </a:xfrm>
        </p:grpSpPr>
        <p:sp>
          <p:nvSpPr>
            <p:cNvPr id="6460" name="Google Shape;6460;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84"/>
          <p:cNvGrpSpPr/>
          <p:nvPr/>
        </p:nvGrpSpPr>
        <p:grpSpPr>
          <a:xfrm>
            <a:off x="7520875" y="1379445"/>
            <a:ext cx="350079" cy="349133"/>
            <a:chOff x="2768750" y="3227275"/>
            <a:chExt cx="296175" cy="295375"/>
          </a:xfrm>
        </p:grpSpPr>
        <p:sp>
          <p:nvSpPr>
            <p:cNvPr id="6465" name="Google Shape;6465;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84"/>
          <p:cNvGrpSpPr/>
          <p:nvPr/>
        </p:nvGrpSpPr>
        <p:grpSpPr>
          <a:xfrm>
            <a:off x="7541826" y="1820317"/>
            <a:ext cx="308177" cy="348572"/>
            <a:chOff x="2786075" y="3591800"/>
            <a:chExt cx="260725" cy="294900"/>
          </a:xfrm>
        </p:grpSpPr>
        <p:sp>
          <p:nvSpPr>
            <p:cNvPr id="6474" name="Google Shape;6474;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84"/>
          <p:cNvGrpSpPr/>
          <p:nvPr/>
        </p:nvGrpSpPr>
        <p:grpSpPr>
          <a:xfrm>
            <a:off x="7582324" y="2266044"/>
            <a:ext cx="227180" cy="350079"/>
            <a:chOff x="2819150" y="3955025"/>
            <a:chExt cx="192200" cy="296175"/>
          </a:xfrm>
        </p:grpSpPr>
        <p:sp>
          <p:nvSpPr>
            <p:cNvPr id="6480" name="Google Shape;6480;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84"/>
          <p:cNvGrpSpPr/>
          <p:nvPr/>
        </p:nvGrpSpPr>
        <p:grpSpPr>
          <a:xfrm>
            <a:off x="6206097" y="2731642"/>
            <a:ext cx="349133" cy="348217"/>
            <a:chOff x="4629125" y="3235150"/>
            <a:chExt cx="295375" cy="294600"/>
          </a:xfrm>
        </p:grpSpPr>
        <p:sp>
          <p:nvSpPr>
            <p:cNvPr id="6485" name="Google Shape;6485;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84"/>
          <p:cNvGrpSpPr/>
          <p:nvPr/>
        </p:nvGrpSpPr>
        <p:grpSpPr>
          <a:xfrm>
            <a:off x="6206082" y="3179175"/>
            <a:ext cx="349163" cy="349133"/>
            <a:chOff x="4628325" y="3599825"/>
            <a:chExt cx="295400" cy="295375"/>
          </a:xfrm>
        </p:grpSpPr>
        <p:sp>
          <p:nvSpPr>
            <p:cNvPr id="6491" name="Google Shape;6491;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84"/>
          <p:cNvGrpSpPr/>
          <p:nvPr/>
        </p:nvGrpSpPr>
        <p:grpSpPr>
          <a:xfrm>
            <a:off x="6227033" y="3654786"/>
            <a:ext cx="307261" cy="350079"/>
            <a:chOff x="4645650" y="3962900"/>
            <a:chExt cx="259950" cy="296175"/>
          </a:xfrm>
        </p:grpSpPr>
        <p:sp>
          <p:nvSpPr>
            <p:cNvPr id="6504" name="Google Shape;6504;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84"/>
          <p:cNvGrpSpPr/>
          <p:nvPr/>
        </p:nvGrpSpPr>
        <p:grpSpPr>
          <a:xfrm>
            <a:off x="7979994" y="3179648"/>
            <a:ext cx="349133" cy="348188"/>
            <a:chOff x="6143725" y="3582500"/>
            <a:chExt cx="295375" cy="294575"/>
          </a:xfrm>
        </p:grpSpPr>
        <p:sp>
          <p:nvSpPr>
            <p:cNvPr id="6511" name="Google Shape;6511;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84"/>
          <p:cNvGrpSpPr/>
          <p:nvPr/>
        </p:nvGrpSpPr>
        <p:grpSpPr>
          <a:xfrm>
            <a:off x="5748820" y="1378987"/>
            <a:ext cx="350995" cy="350049"/>
            <a:chOff x="1310075" y="3253275"/>
            <a:chExt cx="296950" cy="296150"/>
          </a:xfrm>
        </p:grpSpPr>
        <p:sp>
          <p:nvSpPr>
            <p:cNvPr id="6519" name="Google Shape;6519;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8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84"/>
          <p:cNvGrpSpPr/>
          <p:nvPr/>
        </p:nvGrpSpPr>
        <p:grpSpPr>
          <a:xfrm>
            <a:off x="5748347" y="2265246"/>
            <a:ext cx="351941" cy="351675"/>
            <a:chOff x="1310075" y="3980250"/>
            <a:chExt cx="297750" cy="297525"/>
          </a:xfrm>
        </p:grpSpPr>
        <p:sp>
          <p:nvSpPr>
            <p:cNvPr id="6524" name="Google Shape;6524;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84"/>
          <p:cNvGrpSpPr/>
          <p:nvPr/>
        </p:nvGrpSpPr>
        <p:grpSpPr>
          <a:xfrm>
            <a:off x="8013136" y="1379445"/>
            <a:ext cx="266305" cy="349133"/>
            <a:chOff x="3167275" y="3227275"/>
            <a:chExt cx="225300" cy="295375"/>
          </a:xfrm>
        </p:grpSpPr>
        <p:sp>
          <p:nvSpPr>
            <p:cNvPr id="6529" name="Google Shape;6529;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4" name="Google Shape;6534;p8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5" name="Google Shape;6535;p84"/>
          <p:cNvGrpSpPr/>
          <p:nvPr/>
        </p:nvGrpSpPr>
        <p:grpSpPr>
          <a:xfrm>
            <a:off x="7970318" y="2266502"/>
            <a:ext cx="351940" cy="349163"/>
            <a:chOff x="3133425" y="3955025"/>
            <a:chExt cx="297750" cy="295400"/>
          </a:xfrm>
        </p:grpSpPr>
        <p:sp>
          <p:nvSpPr>
            <p:cNvPr id="6536" name="Google Shape;6536;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84"/>
          <p:cNvGrpSpPr/>
          <p:nvPr/>
        </p:nvGrpSpPr>
        <p:grpSpPr>
          <a:xfrm>
            <a:off x="6650491" y="2730090"/>
            <a:ext cx="350079" cy="351320"/>
            <a:chOff x="4991425" y="3234750"/>
            <a:chExt cx="296175" cy="297225"/>
          </a:xfrm>
        </p:grpSpPr>
        <p:sp>
          <p:nvSpPr>
            <p:cNvPr id="6540" name="Google Shape;6540;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84"/>
          <p:cNvGrpSpPr/>
          <p:nvPr/>
        </p:nvGrpSpPr>
        <p:grpSpPr>
          <a:xfrm>
            <a:off x="6650491" y="3199653"/>
            <a:ext cx="350079" cy="308177"/>
            <a:chOff x="4991425" y="3617150"/>
            <a:chExt cx="296175" cy="260725"/>
          </a:xfrm>
        </p:grpSpPr>
        <p:sp>
          <p:nvSpPr>
            <p:cNvPr id="6547" name="Google Shape;6547;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84"/>
          <p:cNvGrpSpPr/>
          <p:nvPr/>
        </p:nvGrpSpPr>
        <p:grpSpPr>
          <a:xfrm>
            <a:off x="6727764" y="3655244"/>
            <a:ext cx="195532" cy="349163"/>
            <a:chOff x="5056800" y="3962900"/>
            <a:chExt cx="165425" cy="295400"/>
          </a:xfrm>
        </p:grpSpPr>
        <p:sp>
          <p:nvSpPr>
            <p:cNvPr id="6555" name="Google Shape;6555;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4"/>
          <p:cNvGrpSpPr/>
          <p:nvPr/>
        </p:nvGrpSpPr>
        <p:grpSpPr>
          <a:xfrm>
            <a:off x="7979062" y="3655260"/>
            <a:ext cx="350995" cy="349133"/>
            <a:chOff x="6168925" y="3936925"/>
            <a:chExt cx="296950" cy="295375"/>
          </a:xfrm>
        </p:grpSpPr>
        <p:sp>
          <p:nvSpPr>
            <p:cNvPr id="6559" name="Google Shape;6559;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84"/>
          <p:cNvGrpSpPr/>
          <p:nvPr/>
        </p:nvGrpSpPr>
        <p:grpSpPr>
          <a:xfrm>
            <a:off x="6192781" y="1372332"/>
            <a:ext cx="348188" cy="349133"/>
            <a:chOff x="1674750" y="3254050"/>
            <a:chExt cx="294575" cy="295375"/>
          </a:xfrm>
        </p:grpSpPr>
        <p:sp>
          <p:nvSpPr>
            <p:cNvPr id="6566" name="Google Shape;6566;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84"/>
          <p:cNvGrpSpPr/>
          <p:nvPr/>
        </p:nvGrpSpPr>
        <p:grpSpPr>
          <a:xfrm>
            <a:off x="6207177" y="1820035"/>
            <a:ext cx="319347" cy="349133"/>
            <a:chOff x="1687350" y="3618725"/>
            <a:chExt cx="270175" cy="295375"/>
          </a:xfrm>
        </p:grpSpPr>
        <p:sp>
          <p:nvSpPr>
            <p:cNvPr id="6570" name="Google Shape;6570;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84"/>
          <p:cNvGrpSpPr/>
          <p:nvPr/>
        </p:nvGrpSpPr>
        <p:grpSpPr>
          <a:xfrm>
            <a:off x="6190880" y="2266516"/>
            <a:ext cx="351940" cy="349133"/>
            <a:chOff x="1672375" y="3982600"/>
            <a:chExt cx="297750" cy="295375"/>
          </a:xfrm>
        </p:grpSpPr>
        <p:sp>
          <p:nvSpPr>
            <p:cNvPr id="6574" name="Google Shape;6574;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84"/>
          <p:cNvGrpSpPr/>
          <p:nvPr/>
        </p:nvGrpSpPr>
        <p:grpSpPr>
          <a:xfrm>
            <a:off x="4882872" y="2730711"/>
            <a:ext cx="350079" cy="350079"/>
            <a:chOff x="3497300" y="3227275"/>
            <a:chExt cx="296175" cy="296175"/>
          </a:xfrm>
        </p:grpSpPr>
        <p:sp>
          <p:nvSpPr>
            <p:cNvPr id="6578" name="Google Shape;6578;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84"/>
          <p:cNvGrpSpPr/>
          <p:nvPr/>
        </p:nvGrpSpPr>
        <p:grpSpPr>
          <a:xfrm>
            <a:off x="4883345" y="3180106"/>
            <a:ext cx="349133" cy="347272"/>
            <a:chOff x="3497300" y="3591950"/>
            <a:chExt cx="295375" cy="293800"/>
          </a:xfrm>
        </p:grpSpPr>
        <p:sp>
          <p:nvSpPr>
            <p:cNvPr id="6587" name="Google Shape;6587;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4"/>
          <p:cNvGrpSpPr/>
          <p:nvPr/>
        </p:nvGrpSpPr>
        <p:grpSpPr>
          <a:xfrm>
            <a:off x="4883345" y="3655244"/>
            <a:ext cx="349133" cy="349163"/>
            <a:chOff x="3497300" y="3955025"/>
            <a:chExt cx="295375" cy="295400"/>
          </a:xfrm>
        </p:grpSpPr>
        <p:sp>
          <p:nvSpPr>
            <p:cNvPr id="6596" name="Google Shape;6596;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4"/>
          <p:cNvGrpSpPr/>
          <p:nvPr/>
        </p:nvGrpSpPr>
        <p:grpSpPr>
          <a:xfrm>
            <a:off x="7107917" y="2731435"/>
            <a:ext cx="327739" cy="348631"/>
            <a:chOff x="5364750" y="3235150"/>
            <a:chExt cx="277275" cy="294950"/>
          </a:xfrm>
        </p:grpSpPr>
        <p:sp>
          <p:nvSpPr>
            <p:cNvPr id="6600" name="Google Shape;6600;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4"/>
          <p:cNvGrpSpPr/>
          <p:nvPr/>
        </p:nvGrpSpPr>
        <p:grpSpPr>
          <a:xfrm>
            <a:off x="7096274" y="3177771"/>
            <a:ext cx="351024" cy="351941"/>
            <a:chOff x="5355300" y="3598250"/>
            <a:chExt cx="296975" cy="297750"/>
          </a:xfrm>
        </p:grpSpPr>
        <p:sp>
          <p:nvSpPr>
            <p:cNvPr id="6609" name="Google Shape;6609;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4"/>
          <p:cNvGrpSpPr/>
          <p:nvPr/>
        </p:nvGrpSpPr>
        <p:grpSpPr>
          <a:xfrm>
            <a:off x="7100470" y="3716693"/>
            <a:ext cx="342632" cy="226264"/>
            <a:chOff x="5358450" y="4015675"/>
            <a:chExt cx="289875" cy="191425"/>
          </a:xfrm>
        </p:grpSpPr>
        <p:sp>
          <p:nvSpPr>
            <p:cNvPr id="6618" name="Google Shape;6618;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4"/>
          <p:cNvGrpSpPr/>
          <p:nvPr/>
        </p:nvGrpSpPr>
        <p:grpSpPr>
          <a:xfrm>
            <a:off x="6226953" y="4099224"/>
            <a:ext cx="351024" cy="325464"/>
            <a:chOff x="6543825" y="3202075"/>
            <a:chExt cx="296975" cy="275350"/>
          </a:xfrm>
        </p:grpSpPr>
        <p:sp>
          <p:nvSpPr>
            <p:cNvPr id="6623" name="Google Shape;6623;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4"/>
          <p:cNvGrpSpPr/>
          <p:nvPr/>
        </p:nvGrpSpPr>
        <p:grpSpPr>
          <a:xfrm>
            <a:off x="6633934" y="1378972"/>
            <a:ext cx="350079" cy="350079"/>
            <a:chOff x="2037825" y="3254050"/>
            <a:chExt cx="296175" cy="296175"/>
          </a:xfrm>
        </p:grpSpPr>
        <p:sp>
          <p:nvSpPr>
            <p:cNvPr id="6631" name="Google Shape;6631;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84"/>
          <p:cNvGrpSpPr/>
          <p:nvPr/>
        </p:nvGrpSpPr>
        <p:grpSpPr>
          <a:xfrm>
            <a:off x="6632072" y="1820139"/>
            <a:ext cx="353802" cy="348926"/>
            <a:chOff x="2034675" y="3617925"/>
            <a:chExt cx="299325" cy="295200"/>
          </a:xfrm>
        </p:grpSpPr>
        <p:sp>
          <p:nvSpPr>
            <p:cNvPr id="6638" name="Google Shape;6638;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4"/>
          <p:cNvGrpSpPr/>
          <p:nvPr/>
        </p:nvGrpSpPr>
        <p:grpSpPr>
          <a:xfrm>
            <a:off x="6633934" y="2266516"/>
            <a:ext cx="350079" cy="349133"/>
            <a:chOff x="2037825" y="3981825"/>
            <a:chExt cx="296175" cy="295375"/>
          </a:xfrm>
        </p:grpSpPr>
        <p:sp>
          <p:nvSpPr>
            <p:cNvPr id="6644" name="Google Shape;6644;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4"/>
          <p:cNvGrpSpPr/>
          <p:nvPr/>
        </p:nvGrpSpPr>
        <p:grpSpPr>
          <a:xfrm>
            <a:off x="5318952" y="2762832"/>
            <a:ext cx="350079" cy="285837"/>
            <a:chOff x="3860400" y="3254050"/>
            <a:chExt cx="296175" cy="241825"/>
          </a:xfrm>
        </p:grpSpPr>
        <p:sp>
          <p:nvSpPr>
            <p:cNvPr id="6648" name="Google Shape;6648;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84"/>
          <p:cNvGrpSpPr/>
          <p:nvPr/>
        </p:nvGrpSpPr>
        <p:grpSpPr>
          <a:xfrm>
            <a:off x="5318479" y="3178702"/>
            <a:ext cx="351024" cy="350079"/>
            <a:chOff x="3859600" y="3591950"/>
            <a:chExt cx="296975" cy="296175"/>
          </a:xfrm>
        </p:grpSpPr>
        <p:sp>
          <p:nvSpPr>
            <p:cNvPr id="6656" name="Google Shape;6656;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4"/>
          <p:cNvGrpSpPr/>
          <p:nvPr/>
        </p:nvGrpSpPr>
        <p:grpSpPr>
          <a:xfrm>
            <a:off x="5318952" y="3654786"/>
            <a:ext cx="350079" cy="350079"/>
            <a:chOff x="3860400" y="3955025"/>
            <a:chExt cx="296175" cy="296175"/>
          </a:xfrm>
        </p:grpSpPr>
        <p:sp>
          <p:nvSpPr>
            <p:cNvPr id="6660" name="Google Shape;6660;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4"/>
          <p:cNvGrpSpPr/>
          <p:nvPr/>
        </p:nvGrpSpPr>
        <p:grpSpPr>
          <a:xfrm>
            <a:off x="7534167" y="2731184"/>
            <a:ext cx="355664" cy="349133"/>
            <a:chOff x="5716825" y="3235950"/>
            <a:chExt cx="300900" cy="295375"/>
          </a:xfrm>
        </p:grpSpPr>
        <p:sp>
          <p:nvSpPr>
            <p:cNvPr id="6666" name="Google Shape;6666;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4"/>
          <p:cNvGrpSpPr/>
          <p:nvPr/>
        </p:nvGrpSpPr>
        <p:grpSpPr>
          <a:xfrm>
            <a:off x="7547199" y="3189872"/>
            <a:ext cx="329601" cy="327739"/>
            <a:chOff x="5727850" y="3609275"/>
            <a:chExt cx="278850" cy="277275"/>
          </a:xfrm>
        </p:grpSpPr>
        <p:sp>
          <p:nvSpPr>
            <p:cNvPr id="6671" name="Google Shape;6671;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84"/>
          <p:cNvGrpSpPr/>
          <p:nvPr/>
        </p:nvGrpSpPr>
        <p:grpSpPr>
          <a:xfrm>
            <a:off x="7558383" y="3655259"/>
            <a:ext cx="307231" cy="349133"/>
            <a:chOff x="5736525" y="3963700"/>
            <a:chExt cx="259925" cy="295375"/>
          </a:xfrm>
        </p:grpSpPr>
        <p:sp>
          <p:nvSpPr>
            <p:cNvPr id="6677" name="Google Shape;6677;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4"/>
          <p:cNvGrpSpPr/>
          <p:nvPr/>
        </p:nvGrpSpPr>
        <p:grpSpPr>
          <a:xfrm>
            <a:off x="6649963" y="4104585"/>
            <a:ext cx="351024" cy="350079"/>
            <a:chOff x="6553275" y="3604550"/>
            <a:chExt cx="296975" cy="296175"/>
          </a:xfrm>
        </p:grpSpPr>
        <p:sp>
          <p:nvSpPr>
            <p:cNvPr id="6685" name="Google Shape;6685;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1" name="Google Shape;6691;p8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692" name="Google Shape;6692;p8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696"/>
        <p:cNvGrpSpPr/>
        <p:nvPr/>
      </p:nvGrpSpPr>
      <p:grpSpPr>
        <a:xfrm>
          <a:off x="0" y="0"/>
          <a:ext cx="0" cy="0"/>
          <a:chOff x="0" y="0"/>
          <a:chExt cx="0" cy="0"/>
        </a:xfrm>
      </p:grpSpPr>
      <p:grpSp>
        <p:nvGrpSpPr>
          <p:cNvPr id="6697" name="Google Shape;6697;p85"/>
          <p:cNvGrpSpPr/>
          <p:nvPr/>
        </p:nvGrpSpPr>
        <p:grpSpPr>
          <a:xfrm>
            <a:off x="877057" y="1380546"/>
            <a:ext cx="294401" cy="353645"/>
            <a:chOff x="-35814600" y="3202075"/>
            <a:chExt cx="242625" cy="291450"/>
          </a:xfrm>
        </p:grpSpPr>
        <p:sp>
          <p:nvSpPr>
            <p:cNvPr id="6698" name="Google Shape;6698;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85"/>
          <p:cNvGrpSpPr/>
          <p:nvPr/>
        </p:nvGrpSpPr>
        <p:grpSpPr>
          <a:xfrm>
            <a:off x="847435" y="1821466"/>
            <a:ext cx="353645" cy="353888"/>
            <a:chOff x="-35839800" y="3561025"/>
            <a:chExt cx="291450" cy="291650"/>
          </a:xfrm>
        </p:grpSpPr>
        <p:sp>
          <p:nvSpPr>
            <p:cNvPr id="6706" name="Google Shape;6706;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8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85"/>
          <p:cNvGrpSpPr/>
          <p:nvPr/>
        </p:nvGrpSpPr>
        <p:grpSpPr>
          <a:xfrm>
            <a:off x="3084980" y="1380546"/>
            <a:ext cx="353645" cy="353645"/>
            <a:chOff x="-34003850" y="3227275"/>
            <a:chExt cx="291450" cy="291450"/>
          </a:xfrm>
        </p:grpSpPr>
        <p:sp>
          <p:nvSpPr>
            <p:cNvPr id="6715" name="Google Shape;6715;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85"/>
          <p:cNvGrpSpPr/>
          <p:nvPr/>
        </p:nvGrpSpPr>
        <p:grpSpPr>
          <a:xfrm>
            <a:off x="3084510" y="1821238"/>
            <a:ext cx="354586" cy="354343"/>
            <a:chOff x="-34004625" y="3585850"/>
            <a:chExt cx="292225" cy="292025"/>
          </a:xfrm>
        </p:grpSpPr>
        <p:sp>
          <p:nvSpPr>
            <p:cNvPr id="6721" name="Google Shape;6721;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85"/>
          <p:cNvGrpSpPr/>
          <p:nvPr/>
        </p:nvGrpSpPr>
        <p:grpSpPr>
          <a:xfrm>
            <a:off x="3084025" y="2256439"/>
            <a:ext cx="355557" cy="354616"/>
            <a:chOff x="-34005425" y="3945575"/>
            <a:chExt cx="293025" cy="292250"/>
          </a:xfrm>
        </p:grpSpPr>
        <p:sp>
          <p:nvSpPr>
            <p:cNvPr id="6727" name="Google Shape;6727;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85"/>
          <p:cNvGrpSpPr/>
          <p:nvPr/>
        </p:nvGrpSpPr>
        <p:grpSpPr>
          <a:xfrm>
            <a:off x="1731124" y="2729615"/>
            <a:ext cx="358408" cy="355557"/>
            <a:chOff x="-32174975" y="3192625"/>
            <a:chExt cx="295375" cy="293025"/>
          </a:xfrm>
        </p:grpSpPr>
        <p:sp>
          <p:nvSpPr>
            <p:cNvPr id="6731" name="Google Shape;6731;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5" name="Google Shape;6735;p8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7" name="Google Shape;6737;p85"/>
          <p:cNvGrpSpPr/>
          <p:nvPr/>
        </p:nvGrpSpPr>
        <p:grpSpPr>
          <a:xfrm>
            <a:off x="3970274" y="2730570"/>
            <a:ext cx="354586" cy="353645"/>
            <a:chOff x="-30345325" y="3184750"/>
            <a:chExt cx="292225" cy="291450"/>
          </a:xfrm>
        </p:grpSpPr>
        <p:sp>
          <p:nvSpPr>
            <p:cNvPr id="6738" name="Google Shape;6738;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5"/>
          <p:cNvGrpSpPr/>
          <p:nvPr/>
        </p:nvGrpSpPr>
        <p:grpSpPr>
          <a:xfrm>
            <a:off x="1295026" y="1380546"/>
            <a:ext cx="353645" cy="353645"/>
            <a:chOff x="-35481425" y="3202075"/>
            <a:chExt cx="291450" cy="291450"/>
          </a:xfrm>
        </p:grpSpPr>
        <p:sp>
          <p:nvSpPr>
            <p:cNvPr id="6744" name="Google Shape;6744;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85"/>
          <p:cNvGrpSpPr/>
          <p:nvPr/>
        </p:nvGrpSpPr>
        <p:grpSpPr>
          <a:xfrm>
            <a:off x="1294556" y="1822072"/>
            <a:ext cx="354586" cy="352675"/>
            <a:chOff x="-35482200" y="3561225"/>
            <a:chExt cx="292225" cy="290650"/>
          </a:xfrm>
        </p:grpSpPr>
        <p:sp>
          <p:nvSpPr>
            <p:cNvPr id="6752" name="Google Shape;6752;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5"/>
          <p:cNvGrpSpPr/>
          <p:nvPr/>
        </p:nvGrpSpPr>
        <p:grpSpPr>
          <a:xfrm>
            <a:off x="1295026" y="2256940"/>
            <a:ext cx="353645" cy="353615"/>
            <a:chOff x="-35481425" y="3919600"/>
            <a:chExt cx="291450" cy="291425"/>
          </a:xfrm>
        </p:grpSpPr>
        <p:sp>
          <p:nvSpPr>
            <p:cNvPr id="6756" name="Google Shape;6756;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5"/>
          <p:cNvGrpSpPr/>
          <p:nvPr/>
        </p:nvGrpSpPr>
        <p:grpSpPr>
          <a:xfrm>
            <a:off x="3530661" y="1381031"/>
            <a:ext cx="357468" cy="352675"/>
            <a:chOff x="-33645475" y="3228075"/>
            <a:chExt cx="294600" cy="290650"/>
          </a:xfrm>
        </p:grpSpPr>
        <p:sp>
          <p:nvSpPr>
            <p:cNvPr id="6765" name="Google Shape;6765;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85"/>
          <p:cNvGrpSpPr/>
          <p:nvPr/>
        </p:nvGrpSpPr>
        <p:grpSpPr>
          <a:xfrm>
            <a:off x="3531631" y="1821116"/>
            <a:ext cx="355526" cy="354586"/>
            <a:chOff x="-33646250" y="3586425"/>
            <a:chExt cx="293000" cy="292225"/>
          </a:xfrm>
        </p:grpSpPr>
        <p:sp>
          <p:nvSpPr>
            <p:cNvPr id="6773" name="Google Shape;6773;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5"/>
          <p:cNvGrpSpPr/>
          <p:nvPr/>
        </p:nvGrpSpPr>
        <p:grpSpPr>
          <a:xfrm>
            <a:off x="3532101" y="2255969"/>
            <a:ext cx="354586" cy="355557"/>
            <a:chOff x="-33645475" y="3944800"/>
            <a:chExt cx="292225" cy="293025"/>
          </a:xfrm>
        </p:grpSpPr>
        <p:sp>
          <p:nvSpPr>
            <p:cNvPr id="6776" name="Google Shape;6776;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5"/>
          <p:cNvGrpSpPr/>
          <p:nvPr/>
        </p:nvGrpSpPr>
        <p:grpSpPr>
          <a:xfrm>
            <a:off x="2185320" y="2729706"/>
            <a:ext cx="352675" cy="355375"/>
            <a:chOff x="-31809525" y="3192625"/>
            <a:chExt cx="290650" cy="292875"/>
          </a:xfrm>
        </p:grpSpPr>
        <p:sp>
          <p:nvSpPr>
            <p:cNvPr id="6787" name="Google Shape;6787;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85"/>
          <p:cNvGrpSpPr/>
          <p:nvPr/>
        </p:nvGrpSpPr>
        <p:grpSpPr>
          <a:xfrm>
            <a:off x="2184835" y="3200258"/>
            <a:ext cx="353645" cy="355557"/>
            <a:chOff x="-31811100" y="3550975"/>
            <a:chExt cx="291450" cy="293025"/>
          </a:xfrm>
        </p:grpSpPr>
        <p:sp>
          <p:nvSpPr>
            <p:cNvPr id="6792" name="Google Shape;6792;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85"/>
          <p:cNvGrpSpPr/>
          <p:nvPr/>
        </p:nvGrpSpPr>
        <p:grpSpPr>
          <a:xfrm>
            <a:off x="2178631" y="3664562"/>
            <a:ext cx="366052" cy="356831"/>
            <a:chOff x="-31817400" y="3910025"/>
            <a:chExt cx="301675" cy="294075"/>
          </a:xfrm>
        </p:grpSpPr>
        <p:sp>
          <p:nvSpPr>
            <p:cNvPr id="6800" name="Google Shape;6800;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5"/>
          <p:cNvGrpSpPr/>
          <p:nvPr/>
        </p:nvGrpSpPr>
        <p:grpSpPr>
          <a:xfrm>
            <a:off x="3970259" y="3200743"/>
            <a:ext cx="354616" cy="354586"/>
            <a:chOff x="-30354000" y="3569100"/>
            <a:chExt cx="292250" cy="292225"/>
          </a:xfrm>
        </p:grpSpPr>
        <p:sp>
          <p:nvSpPr>
            <p:cNvPr id="6804" name="Google Shape;6804;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5"/>
          <p:cNvGrpSpPr/>
          <p:nvPr/>
        </p:nvGrpSpPr>
        <p:grpSpPr>
          <a:xfrm>
            <a:off x="1748837" y="1380546"/>
            <a:ext cx="342148" cy="353645"/>
            <a:chOff x="-35118325" y="3202075"/>
            <a:chExt cx="281975" cy="291450"/>
          </a:xfrm>
        </p:grpSpPr>
        <p:sp>
          <p:nvSpPr>
            <p:cNvPr id="6811" name="Google Shape;6811;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5"/>
          <p:cNvGrpSpPr/>
          <p:nvPr/>
        </p:nvGrpSpPr>
        <p:grpSpPr>
          <a:xfrm>
            <a:off x="1742618" y="1821799"/>
            <a:ext cx="354586" cy="353221"/>
            <a:chOff x="-35123050" y="3561225"/>
            <a:chExt cx="292225" cy="291100"/>
          </a:xfrm>
        </p:grpSpPr>
        <p:sp>
          <p:nvSpPr>
            <p:cNvPr id="6816" name="Google Shape;6816;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85"/>
          <p:cNvGrpSpPr/>
          <p:nvPr/>
        </p:nvGrpSpPr>
        <p:grpSpPr>
          <a:xfrm>
            <a:off x="1784677" y="2256940"/>
            <a:ext cx="270467" cy="353615"/>
            <a:chOff x="-35089175" y="3919600"/>
            <a:chExt cx="222900" cy="291425"/>
          </a:xfrm>
        </p:grpSpPr>
        <p:sp>
          <p:nvSpPr>
            <p:cNvPr id="6819" name="Google Shape;6819;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85"/>
          <p:cNvGrpSpPr/>
          <p:nvPr/>
        </p:nvGrpSpPr>
        <p:grpSpPr>
          <a:xfrm>
            <a:off x="3981673" y="1380303"/>
            <a:ext cx="336445" cy="354131"/>
            <a:chOff x="-33277650" y="3226875"/>
            <a:chExt cx="277275" cy="291850"/>
          </a:xfrm>
        </p:grpSpPr>
        <p:sp>
          <p:nvSpPr>
            <p:cNvPr id="6822" name="Google Shape;6822;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5"/>
          <p:cNvGrpSpPr/>
          <p:nvPr/>
        </p:nvGrpSpPr>
        <p:grpSpPr>
          <a:xfrm>
            <a:off x="3973073" y="1821587"/>
            <a:ext cx="353645" cy="353645"/>
            <a:chOff x="-33286325" y="3586425"/>
            <a:chExt cx="291450" cy="291450"/>
          </a:xfrm>
        </p:grpSpPr>
        <p:sp>
          <p:nvSpPr>
            <p:cNvPr id="6830" name="Google Shape;6830;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85"/>
          <p:cNvGrpSpPr/>
          <p:nvPr/>
        </p:nvGrpSpPr>
        <p:grpSpPr>
          <a:xfrm>
            <a:off x="3973073" y="2255969"/>
            <a:ext cx="353645" cy="355557"/>
            <a:chOff x="-33286325" y="3944800"/>
            <a:chExt cx="291450" cy="293025"/>
          </a:xfrm>
        </p:grpSpPr>
        <p:sp>
          <p:nvSpPr>
            <p:cNvPr id="6836" name="Google Shape;6836;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5"/>
          <p:cNvGrpSpPr/>
          <p:nvPr/>
        </p:nvGrpSpPr>
        <p:grpSpPr>
          <a:xfrm>
            <a:off x="2631470" y="2729129"/>
            <a:ext cx="353645" cy="356527"/>
            <a:chOff x="-31452725" y="3191825"/>
            <a:chExt cx="291450" cy="293825"/>
          </a:xfrm>
        </p:grpSpPr>
        <p:sp>
          <p:nvSpPr>
            <p:cNvPr id="6841" name="Google Shape;6841;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5"/>
          <p:cNvGrpSpPr/>
          <p:nvPr/>
        </p:nvGrpSpPr>
        <p:grpSpPr>
          <a:xfrm>
            <a:off x="2631000" y="3200744"/>
            <a:ext cx="354586" cy="354586"/>
            <a:chOff x="-31452725" y="3551775"/>
            <a:chExt cx="292225" cy="292225"/>
          </a:xfrm>
        </p:grpSpPr>
        <p:sp>
          <p:nvSpPr>
            <p:cNvPr id="6846" name="Google Shape;6846;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85"/>
          <p:cNvGrpSpPr/>
          <p:nvPr/>
        </p:nvGrpSpPr>
        <p:grpSpPr>
          <a:xfrm>
            <a:off x="2629559" y="3664729"/>
            <a:ext cx="357468" cy="356497"/>
            <a:chOff x="-31455100" y="3909350"/>
            <a:chExt cx="294600" cy="293800"/>
          </a:xfrm>
        </p:grpSpPr>
        <p:sp>
          <p:nvSpPr>
            <p:cNvPr id="6851" name="Google Shape;6851;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85"/>
          <p:cNvGrpSpPr/>
          <p:nvPr/>
        </p:nvGrpSpPr>
        <p:grpSpPr>
          <a:xfrm>
            <a:off x="3970744" y="3665684"/>
            <a:ext cx="353645" cy="354586"/>
            <a:chOff x="-30345325" y="3918800"/>
            <a:chExt cx="291450" cy="292225"/>
          </a:xfrm>
        </p:grpSpPr>
        <p:sp>
          <p:nvSpPr>
            <p:cNvPr id="6854" name="Google Shape;6854;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5"/>
          <p:cNvGrpSpPr/>
          <p:nvPr/>
        </p:nvGrpSpPr>
        <p:grpSpPr>
          <a:xfrm>
            <a:off x="2200736" y="1380546"/>
            <a:ext cx="332593" cy="353645"/>
            <a:chOff x="-34755225" y="3202075"/>
            <a:chExt cx="274100" cy="291450"/>
          </a:xfrm>
        </p:grpSpPr>
        <p:sp>
          <p:nvSpPr>
            <p:cNvPr id="6860" name="Google Shape;6860;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5"/>
          <p:cNvGrpSpPr/>
          <p:nvPr/>
        </p:nvGrpSpPr>
        <p:grpSpPr>
          <a:xfrm>
            <a:off x="2190209" y="1821587"/>
            <a:ext cx="353645" cy="353645"/>
            <a:chOff x="-34763900" y="3561225"/>
            <a:chExt cx="291450" cy="291450"/>
          </a:xfrm>
        </p:grpSpPr>
        <p:sp>
          <p:nvSpPr>
            <p:cNvPr id="6868" name="Google Shape;6868;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8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85"/>
          <p:cNvGrpSpPr/>
          <p:nvPr/>
        </p:nvGrpSpPr>
        <p:grpSpPr>
          <a:xfrm>
            <a:off x="845106" y="2730099"/>
            <a:ext cx="354586" cy="354586"/>
            <a:chOff x="-32927950" y="3227275"/>
            <a:chExt cx="292225" cy="292225"/>
          </a:xfrm>
        </p:grpSpPr>
        <p:sp>
          <p:nvSpPr>
            <p:cNvPr id="6873" name="Google Shape;6873;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5"/>
          <p:cNvGrpSpPr/>
          <p:nvPr/>
        </p:nvGrpSpPr>
        <p:grpSpPr>
          <a:xfrm>
            <a:off x="844621" y="3201213"/>
            <a:ext cx="355557" cy="353645"/>
            <a:chOff x="-32927950" y="3586425"/>
            <a:chExt cx="293025" cy="291450"/>
          </a:xfrm>
        </p:grpSpPr>
        <p:sp>
          <p:nvSpPr>
            <p:cNvPr id="6879" name="Google Shape;6879;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5"/>
          <p:cNvGrpSpPr/>
          <p:nvPr/>
        </p:nvGrpSpPr>
        <p:grpSpPr>
          <a:xfrm>
            <a:off x="845106" y="3665198"/>
            <a:ext cx="354586" cy="355557"/>
            <a:chOff x="-32927950" y="3944800"/>
            <a:chExt cx="292225" cy="293025"/>
          </a:xfrm>
        </p:grpSpPr>
        <p:sp>
          <p:nvSpPr>
            <p:cNvPr id="6885" name="Google Shape;6885;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85"/>
          <p:cNvGrpSpPr/>
          <p:nvPr/>
        </p:nvGrpSpPr>
        <p:grpSpPr>
          <a:xfrm>
            <a:off x="3073898" y="2730449"/>
            <a:ext cx="354586" cy="353888"/>
            <a:chOff x="-31094350" y="3194000"/>
            <a:chExt cx="292225" cy="291650"/>
          </a:xfrm>
        </p:grpSpPr>
        <p:sp>
          <p:nvSpPr>
            <p:cNvPr id="6895" name="Google Shape;6895;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5"/>
          <p:cNvGrpSpPr/>
          <p:nvPr/>
        </p:nvGrpSpPr>
        <p:grpSpPr>
          <a:xfrm>
            <a:off x="3074368" y="3200941"/>
            <a:ext cx="353645" cy="354191"/>
            <a:chOff x="-31093575" y="3552550"/>
            <a:chExt cx="291450" cy="291900"/>
          </a:xfrm>
        </p:grpSpPr>
        <p:sp>
          <p:nvSpPr>
            <p:cNvPr id="6904" name="Google Shape;6904;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5"/>
          <p:cNvGrpSpPr/>
          <p:nvPr/>
        </p:nvGrpSpPr>
        <p:grpSpPr>
          <a:xfrm>
            <a:off x="3074368" y="3666169"/>
            <a:ext cx="353645" cy="353615"/>
            <a:chOff x="-31093575" y="3911725"/>
            <a:chExt cx="291450" cy="291425"/>
          </a:xfrm>
        </p:grpSpPr>
        <p:sp>
          <p:nvSpPr>
            <p:cNvPr id="6909" name="Google Shape;6909;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85"/>
          <p:cNvGrpSpPr/>
          <p:nvPr/>
        </p:nvGrpSpPr>
        <p:grpSpPr>
          <a:xfrm>
            <a:off x="2183798" y="4123136"/>
            <a:ext cx="356497" cy="354586"/>
            <a:chOff x="-29946000" y="3183175"/>
            <a:chExt cx="293800" cy="292225"/>
          </a:xfrm>
        </p:grpSpPr>
        <p:sp>
          <p:nvSpPr>
            <p:cNvPr id="6912" name="Google Shape;6912;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5"/>
          <p:cNvGrpSpPr/>
          <p:nvPr/>
        </p:nvGrpSpPr>
        <p:grpSpPr>
          <a:xfrm>
            <a:off x="2628330" y="1380289"/>
            <a:ext cx="358408" cy="354161"/>
            <a:chOff x="-34408675" y="3202075"/>
            <a:chExt cx="295375" cy="291875"/>
          </a:xfrm>
        </p:grpSpPr>
        <p:sp>
          <p:nvSpPr>
            <p:cNvPr id="6919" name="Google Shape;6919;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85"/>
          <p:cNvGrpSpPr/>
          <p:nvPr/>
        </p:nvGrpSpPr>
        <p:grpSpPr>
          <a:xfrm>
            <a:off x="2630241" y="1820283"/>
            <a:ext cx="354586" cy="356254"/>
            <a:chOff x="-34405525" y="3558075"/>
            <a:chExt cx="292225" cy="293600"/>
          </a:xfrm>
        </p:grpSpPr>
        <p:sp>
          <p:nvSpPr>
            <p:cNvPr id="6924" name="Google Shape;6924;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85"/>
          <p:cNvGrpSpPr/>
          <p:nvPr/>
        </p:nvGrpSpPr>
        <p:grpSpPr>
          <a:xfrm>
            <a:off x="2629755" y="2256940"/>
            <a:ext cx="355557" cy="353615"/>
            <a:chOff x="-34406325" y="3919600"/>
            <a:chExt cx="293025" cy="291425"/>
          </a:xfrm>
        </p:grpSpPr>
        <p:sp>
          <p:nvSpPr>
            <p:cNvPr id="6928" name="Google Shape;6928;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85"/>
          <p:cNvGrpSpPr/>
          <p:nvPr/>
        </p:nvGrpSpPr>
        <p:grpSpPr>
          <a:xfrm>
            <a:off x="1293653" y="2736303"/>
            <a:ext cx="353645" cy="342179"/>
            <a:chOff x="-32568800" y="3232000"/>
            <a:chExt cx="291450" cy="282000"/>
          </a:xfrm>
        </p:grpSpPr>
        <p:sp>
          <p:nvSpPr>
            <p:cNvPr id="6936" name="Google Shape;6936;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5"/>
          <p:cNvGrpSpPr/>
          <p:nvPr/>
        </p:nvGrpSpPr>
        <p:grpSpPr>
          <a:xfrm>
            <a:off x="1293183" y="3201213"/>
            <a:ext cx="354586" cy="353645"/>
            <a:chOff x="-32569575" y="3586425"/>
            <a:chExt cx="292225" cy="291450"/>
          </a:xfrm>
        </p:grpSpPr>
        <p:sp>
          <p:nvSpPr>
            <p:cNvPr id="6939" name="Google Shape;6939;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5"/>
          <p:cNvGrpSpPr/>
          <p:nvPr/>
        </p:nvGrpSpPr>
        <p:grpSpPr>
          <a:xfrm>
            <a:off x="1284098" y="3665805"/>
            <a:ext cx="372756" cy="354343"/>
            <a:chOff x="-32576675" y="3944600"/>
            <a:chExt cx="307200" cy="292025"/>
          </a:xfrm>
        </p:grpSpPr>
        <p:sp>
          <p:nvSpPr>
            <p:cNvPr id="6942" name="Google Shape;6942;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85"/>
          <p:cNvGrpSpPr/>
          <p:nvPr/>
        </p:nvGrpSpPr>
        <p:grpSpPr>
          <a:xfrm>
            <a:off x="3529065" y="2730100"/>
            <a:ext cx="354586" cy="354586"/>
            <a:chOff x="-30735200" y="3192625"/>
            <a:chExt cx="292225" cy="292225"/>
          </a:xfrm>
        </p:grpSpPr>
        <p:sp>
          <p:nvSpPr>
            <p:cNvPr id="6945" name="Google Shape;6945;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85"/>
          <p:cNvGrpSpPr/>
          <p:nvPr/>
        </p:nvGrpSpPr>
        <p:grpSpPr>
          <a:xfrm>
            <a:off x="3529065" y="3201532"/>
            <a:ext cx="354586" cy="353008"/>
            <a:chOff x="-30735200" y="3552550"/>
            <a:chExt cx="292225" cy="290925"/>
          </a:xfrm>
        </p:grpSpPr>
        <p:sp>
          <p:nvSpPr>
            <p:cNvPr id="6953" name="Google Shape;6953;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85"/>
          <p:cNvGrpSpPr/>
          <p:nvPr/>
        </p:nvGrpSpPr>
        <p:grpSpPr>
          <a:xfrm>
            <a:off x="3529065" y="3666154"/>
            <a:ext cx="354586" cy="353645"/>
            <a:chOff x="-30735200" y="3910925"/>
            <a:chExt cx="292225" cy="291450"/>
          </a:xfrm>
        </p:grpSpPr>
        <p:sp>
          <p:nvSpPr>
            <p:cNvPr id="6956" name="Google Shape;6956;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8" name="Google Shape;6958;p8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9" name="Google Shape;6959;p85"/>
          <p:cNvGrpSpPr/>
          <p:nvPr/>
        </p:nvGrpSpPr>
        <p:grpSpPr>
          <a:xfrm>
            <a:off x="4882910" y="1379021"/>
            <a:ext cx="358971" cy="359224"/>
            <a:chOff x="-57956275" y="3197925"/>
            <a:chExt cx="319000" cy="319225"/>
          </a:xfrm>
        </p:grpSpPr>
        <p:sp>
          <p:nvSpPr>
            <p:cNvPr id="6960" name="Google Shape;6960;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85"/>
          <p:cNvGrpSpPr/>
          <p:nvPr/>
        </p:nvGrpSpPr>
        <p:grpSpPr>
          <a:xfrm>
            <a:off x="4905064" y="1835446"/>
            <a:ext cx="314662" cy="358971"/>
            <a:chOff x="-57940525" y="3590375"/>
            <a:chExt cx="279625" cy="319000"/>
          </a:xfrm>
        </p:grpSpPr>
        <p:sp>
          <p:nvSpPr>
            <p:cNvPr id="6968" name="Google Shape;6968;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85"/>
          <p:cNvGrpSpPr/>
          <p:nvPr/>
        </p:nvGrpSpPr>
        <p:grpSpPr>
          <a:xfrm>
            <a:off x="4875945" y="2276817"/>
            <a:ext cx="358099" cy="358999"/>
            <a:chOff x="-57959425" y="3982600"/>
            <a:chExt cx="318225" cy="319025"/>
          </a:xfrm>
        </p:grpSpPr>
        <p:sp>
          <p:nvSpPr>
            <p:cNvPr id="6974" name="Google Shape;6974;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5"/>
          <p:cNvGrpSpPr/>
          <p:nvPr/>
        </p:nvGrpSpPr>
        <p:grpSpPr>
          <a:xfrm>
            <a:off x="7076112" y="1380146"/>
            <a:ext cx="357226" cy="357226"/>
            <a:chOff x="-55987225" y="3198925"/>
            <a:chExt cx="317450" cy="317450"/>
          </a:xfrm>
        </p:grpSpPr>
        <p:sp>
          <p:nvSpPr>
            <p:cNvPr id="6979" name="Google Shape;6979;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5"/>
          <p:cNvGrpSpPr/>
          <p:nvPr/>
        </p:nvGrpSpPr>
        <p:grpSpPr>
          <a:xfrm>
            <a:off x="7076112" y="1836178"/>
            <a:ext cx="357226" cy="357367"/>
            <a:chOff x="-55987225" y="3591025"/>
            <a:chExt cx="317450" cy="317575"/>
          </a:xfrm>
        </p:grpSpPr>
        <p:sp>
          <p:nvSpPr>
            <p:cNvPr id="6984" name="Google Shape;6984;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5"/>
          <p:cNvGrpSpPr/>
          <p:nvPr/>
        </p:nvGrpSpPr>
        <p:grpSpPr>
          <a:xfrm>
            <a:off x="7090027" y="2276817"/>
            <a:ext cx="358999" cy="358999"/>
            <a:chOff x="-55988800" y="3982600"/>
            <a:chExt cx="319025" cy="319025"/>
          </a:xfrm>
        </p:grpSpPr>
        <p:sp>
          <p:nvSpPr>
            <p:cNvPr id="6990" name="Google Shape;6990;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5"/>
          <p:cNvGrpSpPr/>
          <p:nvPr/>
        </p:nvGrpSpPr>
        <p:grpSpPr>
          <a:xfrm>
            <a:off x="5748546" y="2734774"/>
            <a:ext cx="356326" cy="358971"/>
            <a:chOff x="-54026025" y="3192625"/>
            <a:chExt cx="316650" cy="319000"/>
          </a:xfrm>
        </p:grpSpPr>
        <p:sp>
          <p:nvSpPr>
            <p:cNvPr id="6996" name="Google Shape;6996;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85"/>
          <p:cNvGrpSpPr/>
          <p:nvPr/>
        </p:nvGrpSpPr>
        <p:grpSpPr>
          <a:xfrm>
            <a:off x="5768492" y="3205748"/>
            <a:ext cx="316434" cy="358099"/>
            <a:chOff x="-54007925" y="3584850"/>
            <a:chExt cx="281200" cy="318225"/>
          </a:xfrm>
        </p:grpSpPr>
        <p:sp>
          <p:nvSpPr>
            <p:cNvPr id="7005" name="Google Shape;7005;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85"/>
          <p:cNvGrpSpPr/>
          <p:nvPr/>
        </p:nvGrpSpPr>
        <p:grpSpPr>
          <a:xfrm>
            <a:off x="5768492" y="3667633"/>
            <a:ext cx="316434" cy="358914"/>
            <a:chOff x="-54007925" y="3975575"/>
            <a:chExt cx="281200" cy="318950"/>
          </a:xfrm>
        </p:grpSpPr>
        <p:sp>
          <p:nvSpPr>
            <p:cNvPr id="7012" name="Google Shape;7012;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85"/>
          <p:cNvGrpSpPr/>
          <p:nvPr/>
        </p:nvGrpSpPr>
        <p:grpSpPr>
          <a:xfrm>
            <a:off x="8003359" y="2752104"/>
            <a:ext cx="274770" cy="358492"/>
            <a:chOff x="-52005775" y="3208025"/>
            <a:chExt cx="244175" cy="318575"/>
          </a:xfrm>
        </p:grpSpPr>
        <p:sp>
          <p:nvSpPr>
            <p:cNvPr id="7017" name="Google Shape;7017;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85"/>
          <p:cNvGrpSpPr/>
          <p:nvPr/>
        </p:nvGrpSpPr>
        <p:grpSpPr>
          <a:xfrm>
            <a:off x="5309825" y="1380146"/>
            <a:ext cx="358099" cy="358099"/>
            <a:chOff x="-57568775" y="3198925"/>
            <a:chExt cx="318225" cy="318225"/>
          </a:xfrm>
        </p:grpSpPr>
        <p:sp>
          <p:nvSpPr>
            <p:cNvPr id="7029" name="Google Shape;7029;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85"/>
          <p:cNvGrpSpPr/>
          <p:nvPr/>
        </p:nvGrpSpPr>
        <p:grpSpPr>
          <a:xfrm>
            <a:off x="5331543" y="1835446"/>
            <a:ext cx="314662" cy="358099"/>
            <a:chOff x="-57549075" y="3590375"/>
            <a:chExt cx="279625" cy="318225"/>
          </a:xfrm>
        </p:grpSpPr>
        <p:sp>
          <p:nvSpPr>
            <p:cNvPr id="7036" name="Google Shape;7036;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5"/>
          <p:cNvGrpSpPr/>
          <p:nvPr/>
        </p:nvGrpSpPr>
        <p:grpSpPr>
          <a:xfrm>
            <a:off x="5323740" y="2276817"/>
            <a:ext cx="359871" cy="359871"/>
            <a:chOff x="-57570350" y="3982600"/>
            <a:chExt cx="319800" cy="319800"/>
          </a:xfrm>
        </p:grpSpPr>
        <p:sp>
          <p:nvSpPr>
            <p:cNvPr id="7041" name="Google Shape;7041;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85"/>
          <p:cNvGrpSpPr/>
          <p:nvPr/>
        </p:nvGrpSpPr>
        <p:grpSpPr>
          <a:xfrm>
            <a:off x="7538779" y="1379246"/>
            <a:ext cx="314662" cy="358999"/>
            <a:chOff x="-55576850" y="3198125"/>
            <a:chExt cx="279625" cy="319025"/>
          </a:xfrm>
        </p:grpSpPr>
        <p:sp>
          <p:nvSpPr>
            <p:cNvPr id="7046" name="Google Shape;7046;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85"/>
          <p:cNvGrpSpPr/>
          <p:nvPr/>
        </p:nvGrpSpPr>
        <p:grpSpPr>
          <a:xfrm>
            <a:off x="7516174" y="1835221"/>
            <a:ext cx="359871" cy="358324"/>
            <a:chOff x="-55596550" y="3590175"/>
            <a:chExt cx="319800" cy="318425"/>
          </a:xfrm>
        </p:grpSpPr>
        <p:sp>
          <p:nvSpPr>
            <p:cNvPr id="7051" name="Google Shape;7051;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5"/>
          <p:cNvGrpSpPr/>
          <p:nvPr/>
        </p:nvGrpSpPr>
        <p:grpSpPr>
          <a:xfrm>
            <a:off x="7531412" y="2276564"/>
            <a:ext cx="358999" cy="359252"/>
            <a:chOff x="-55595775" y="3982375"/>
            <a:chExt cx="319025" cy="319250"/>
          </a:xfrm>
        </p:grpSpPr>
        <p:sp>
          <p:nvSpPr>
            <p:cNvPr id="7056" name="Google Shape;7056;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5"/>
          <p:cNvGrpSpPr/>
          <p:nvPr/>
        </p:nvGrpSpPr>
        <p:grpSpPr>
          <a:xfrm>
            <a:off x="6188595" y="2734774"/>
            <a:ext cx="358999" cy="358099"/>
            <a:chOff x="-53635375" y="3192625"/>
            <a:chExt cx="319025" cy="318225"/>
          </a:xfrm>
        </p:grpSpPr>
        <p:sp>
          <p:nvSpPr>
            <p:cNvPr id="7063" name="Google Shape;7063;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5"/>
          <p:cNvGrpSpPr/>
          <p:nvPr/>
        </p:nvGrpSpPr>
        <p:grpSpPr>
          <a:xfrm>
            <a:off x="6210763" y="3205748"/>
            <a:ext cx="314662" cy="358999"/>
            <a:chOff x="-53615675" y="3584850"/>
            <a:chExt cx="279625" cy="319025"/>
          </a:xfrm>
        </p:grpSpPr>
        <p:sp>
          <p:nvSpPr>
            <p:cNvPr id="7067" name="Google Shape;7067;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85"/>
          <p:cNvGrpSpPr/>
          <p:nvPr/>
        </p:nvGrpSpPr>
        <p:grpSpPr>
          <a:xfrm>
            <a:off x="6188609" y="3668674"/>
            <a:ext cx="358971" cy="357874"/>
            <a:chOff x="-53634575" y="3976500"/>
            <a:chExt cx="319000" cy="318025"/>
          </a:xfrm>
        </p:grpSpPr>
        <p:sp>
          <p:nvSpPr>
            <p:cNvPr id="7071" name="Google Shape;7071;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5"/>
          <p:cNvGrpSpPr/>
          <p:nvPr/>
        </p:nvGrpSpPr>
        <p:grpSpPr>
          <a:xfrm>
            <a:off x="7983413" y="3211628"/>
            <a:ext cx="314662" cy="358436"/>
            <a:chOff x="-52023900" y="3590075"/>
            <a:chExt cx="279625" cy="318525"/>
          </a:xfrm>
        </p:grpSpPr>
        <p:sp>
          <p:nvSpPr>
            <p:cNvPr id="7080" name="Google Shape;7080;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5"/>
          <p:cNvGrpSpPr/>
          <p:nvPr/>
        </p:nvGrpSpPr>
        <p:grpSpPr>
          <a:xfrm>
            <a:off x="5746654" y="1380146"/>
            <a:ext cx="358971" cy="358971"/>
            <a:chOff x="-57173375" y="3198925"/>
            <a:chExt cx="319000" cy="319000"/>
          </a:xfrm>
        </p:grpSpPr>
        <p:sp>
          <p:nvSpPr>
            <p:cNvPr id="7088" name="Google Shape;7088;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85"/>
          <p:cNvGrpSpPr/>
          <p:nvPr/>
        </p:nvGrpSpPr>
        <p:grpSpPr>
          <a:xfrm>
            <a:off x="5747541" y="1857587"/>
            <a:ext cx="357198" cy="314690"/>
            <a:chOff x="-57176525" y="3610050"/>
            <a:chExt cx="317425" cy="279650"/>
          </a:xfrm>
        </p:grpSpPr>
        <p:sp>
          <p:nvSpPr>
            <p:cNvPr id="7093" name="Google Shape;7093;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85"/>
          <p:cNvGrpSpPr/>
          <p:nvPr/>
        </p:nvGrpSpPr>
        <p:grpSpPr>
          <a:xfrm>
            <a:off x="7957995" y="1380146"/>
            <a:ext cx="358099" cy="356326"/>
            <a:chOff x="-55202750" y="3198925"/>
            <a:chExt cx="318225" cy="316650"/>
          </a:xfrm>
        </p:grpSpPr>
        <p:sp>
          <p:nvSpPr>
            <p:cNvPr id="7099" name="Google Shape;7099;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5"/>
          <p:cNvGrpSpPr/>
          <p:nvPr/>
        </p:nvGrpSpPr>
        <p:grpSpPr>
          <a:xfrm>
            <a:off x="7968629" y="1835446"/>
            <a:ext cx="336830" cy="358099"/>
            <a:chOff x="-55194875" y="3590375"/>
            <a:chExt cx="299325" cy="318225"/>
          </a:xfrm>
        </p:grpSpPr>
        <p:sp>
          <p:nvSpPr>
            <p:cNvPr id="7102" name="Google Shape;7102;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5"/>
          <p:cNvGrpSpPr/>
          <p:nvPr/>
        </p:nvGrpSpPr>
        <p:grpSpPr>
          <a:xfrm>
            <a:off x="7973247" y="2277717"/>
            <a:ext cx="357198" cy="357198"/>
            <a:chOff x="-55203525" y="3983400"/>
            <a:chExt cx="317425" cy="317425"/>
          </a:xfrm>
        </p:grpSpPr>
        <p:sp>
          <p:nvSpPr>
            <p:cNvPr id="7108" name="Google Shape;7108;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85"/>
          <p:cNvGrpSpPr/>
          <p:nvPr/>
        </p:nvGrpSpPr>
        <p:grpSpPr>
          <a:xfrm>
            <a:off x="6639727" y="2734774"/>
            <a:ext cx="335930" cy="358971"/>
            <a:chOff x="-53232900" y="3192625"/>
            <a:chExt cx="298525" cy="319000"/>
          </a:xfrm>
        </p:grpSpPr>
        <p:sp>
          <p:nvSpPr>
            <p:cNvPr id="7112" name="Google Shape;7112;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85"/>
          <p:cNvGrpSpPr/>
          <p:nvPr/>
        </p:nvGrpSpPr>
        <p:grpSpPr>
          <a:xfrm>
            <a:off x="6629093" y="3205748"/>
            <a:ext cx="357198" cy="356326"/>
            <a:chOff x="-53242350" y="3584850"/>
            <a:chExt cx="317425" cy="316650"/>
          </a:xfrm>
        </p:grpSpPr>
        <p:sp>
          <p:nvSpPr>
            <p:cNvPr id="7121" name="Google Shape;7121;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85"/>
          <p:cNvGrpSpPr/>
          <p:nvPr/>
        </p:nvGrpSpPr>
        <p:grpSpPr>
          <a:xfrm>
            <a:off x="6650362" y="3668449"/>
            <a:ext cx="314662" cy="358999"/>
            <a:chOff x="-53224225" y="3976300"/>
            <a:chExt cx="279625" cy="319025"/>
          </a:xfrm>
        </p:grpSpPr>
        <p:sp>
          <p:nvSpPr>
            <p:cNvPr id="7127" name="Google Shape;7127;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85"/>
          <p:cNvGrpSpPr/>
          <p:nvPr/>
        </p:nvGrpSpPr>
        <p:grpSpPr>
          <a:xfrm>
            <a:off x="7961258" y="3676129"/>
            <a:ext cx="358971" cy="358408"/>
            <a:chOff x="-52043575" y="3983125"/>
            <a:chExt cx="319000" cy="318500"/>
          </a:xfrm>
        </p:grpSpPr>
        <p:sp>
          <p:nvSpPr>
            <p:cNvPr id="7135" name="Google Shape;7135;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85"/>
          <p:cNvGrpSpPr/>
          <p:nvPr/>
        </p:nvGrpSpPr>
        <p:grpSpPr>
          <a:xfrm>
            <a:off x="6215199" y="1380146"/>
            <a:ext cx="314662" cy="358971"/>
            <a:chOff x="-56766175" y="3198925"/>
            <a:chExt cx="279625" cy="319000"/>
          </a:xfrm>
        </p:grpSpPr>
        <p:sp>
          <p:nvSpPr>
            <p:cNvPr id="7145" name="Google Shape;7145;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85"/>
          <p:cNvGrpSpPr/>
          <p:nvPr/>
        </p:nvGrpSpPr>
        <p:grpSpPr>
          <a:xfrm>
            <a:off x="6214313" y="1835446"/>
            <a:ext cx="316434" cy="358099"/>
            <a:chOff x="-56766175" y="3590375"/>
            <a:chExt cx="281200" cy="318225"/>
          </a:xfrm>
        </p:grpSpPr>
        <p:sp>
          <p:nvSpPr>
            <p:cNvPr id="7153" name="Google Shape;7153;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5"/>
          <p:cNvGrpSpPr/>
          <p:nvPr/>
        </p:nvGrpSpPr>
        <p:grpSpPr>
          <a:xfrm>
            <a:off x="6251269" y="2276817"/>
            <a:ext cx="272126" cy="358099"/>
            <a:chOff x="-56747275" y="3982600"/>
            <a:chExt cx="241825" cy="318225"/>
          </a:xfrm>
        </p:grpSpPr>
        <p:sp>
          <p:nvSpPr>
            <p:cNvPr id="7158" name="Google Shape;7158;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85"/>
          <p:cNvGrpSpPr/>
          <p:nvPr/>
        </p:nvGrpSpPr>
        <p:grpSpPr>
          <a:xfrm>
            <a:off x="4859020" y="3219055"/>
            <a:ext cx="358999" cy="342991"/>
            <a:chOff x="-54812875" y="3596675"/>
            <a:chExt cx="319025" cy="304800"/>
          </a:xfrm>
        </p:grpSpPr>
        <p:sp>
          <p:nvSpPr>
            <p:cNvPr id="7166" name="Google Shape;7166;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3" name="Google Shape;7173;p8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5" name="Google Shape;7175;p85"/>
          <p:cNvGrpSpPr/>
          <p:nvPr/>
        </p:nvGrpSpPr>
        <p:grpSpPr>
          <a:xfrm>
            <a:off x="4881188" y="3675538"/>
            <a:ext cx="314662" cy="358099"/>
            <a:chOff x="-54793175" y="3982600"/>
            <a:chExt cx="279625" cy="318225"/>
          </a:xfrm>
        </p:grpSpPr>
        <p:sp>
          <p:nvSpPr>
            <p:cNvPr id="7176" name="Google Shape;7176;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5"/>
          <p:cNvGrpSpPr/>
          <p:nvPr/>
        </p:nvGrpSpPr>
        <p:grpSpPr>
          <a:xfrm>
            <a:off x="7092647" y="2734774"/>
            <a:ext cx="314662" cy="358099"/>
            <a:chOff x="-52832000" y="3192625"/>
            <a:chExt cx="279625" cy="318225"/>
          </a:xfrm>
        </p:grpSpPr>
        <p:sp>
          <p:nvSpPr>
            <p:cNvPr id="7184" name="Google Shape;7184;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85"/>
          <p:cNvGrpSpPr/>
          <p:nvPr/>
        </p:nvGrpSpPr>
        <p:grpSpPr>
          <a:xfrm>
            <a:off x="5779179" y="2276142"/>
            <a:ext cx="323524" cy="358774"/>
            <a:chOff x="-57162350" y="3982000"/>
            <a:chExt cx="287500" cy="318825"/>
          </a:xfrm>
        </p:grpSpPr>
        <p:sp>
          <p:nvSpPr>
            <p:cNvPr id="7193" name="Google Shape;7193;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85"/>
          <p:cNvGrpSpPr/>
          <p:nvPr/>
        </p:nvGrpSpPr>
        <p:grpSpPr>
          <a:xfrm>
            <a:off x="7070492" y="3206648"/>
            <a:ext cx="358971" cy="357198"/>
            <a:chOff x="-52851675" y="3585650"/>
            <a:chExt cx="319000" cy="317425"/>
          </a:xfrm>
        </p:grpSpPr>
        <p:sp>
          <p:nvSpPr>
            <p:cNvPr id="7202" name="Google Shape;7202;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5"/>
          <p:cNvGrpSpPr/>
          <p:nvPr/>
        </p:nvGrpSpPr>
        <p:grpSpPr>
          <a:xfrm>
            <a:off x="7092647" y="3668449"/>
            <a:ext cx="314662" cy="358999"/>
            <a:chOff x="-52832000" y="3976300"/>
            <a:chExt cx="279625" cy="319025"/>
          </a:xfrm>
        </p:grpSpPr>
        <p:sp>
          <p:nvSpPr>
            <p:cNvPr id="7209" name="Google Shape;7209;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5"/>
          <p:cNvGrpSpPr/>
          <p:nvPr/>
        </p:nvGrpSpPr>
        <p:grpSpPr>
          <a:xfrm>
            <a:off x="6209853" y="4123097"/>
            <a:ext cx="316434" cy="358099"/>
            <a:chOff x="-51633225" y="3198925"/>
            <a:chExt cx="281200" cy="318225"/>
          </a:xfrm>
        </p:grpSpPr>
        <p:sp>
          <p:nvSpPr>
            <p:cNvPr id="7215" name="Google Shape;7215;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5"/>
          <p:cNvGrpSpPr/>
          <p:nvPr/>
        </p:nvGrpSpPr>
        <p:grpSpPr>
          <a:xfrm>
            <a:off x="6628676" y="1381018"/>
            <a:ext cx="365188" cy="357226"/>
            <a:chOff x="-56396775" y="3199700"/>
            <a:chExt cx="324525" cy="317450"/>
          </a:xfrm>
        </p:grpSpPr>
        <p:sp>
          <p:nvSpPr>
            <p:cNvPr id="7223" name="Google Shape;7223;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5"/>
          <p:cNvGrpSpPr/>
          <p:nvPr/>
        </p:nvGrpSpPr>
        <p:grpSpPr>
          <a:xfrm>
            <a:off x="6631771" y="1846953"/>
            <a:ext cx="358999" cy="335958"/>
            <a:chOff x="-56394425" y="3600600"/>
            <a:chExt cx="319025" cy="298550"/>
          </a:xfrm>
        </p:grpSpPr>
        <p:sp>
          <p:nvSpPr>
            <p:cNvPr id="7230" name="Google Shape;7230;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5"/>
          <p:cNvGrpSpPr/>
          <p:nvPr/>
        </p:nvGrpSpPr>
        <p:grpSpPr>
          <a:xfrm>
            <a:off x="6662538" y="2277717"/>
            <a:ext cx="327068" cy="357198"/>
            <a:chOff x="-56379450" y="3983400"/>
            <a:chExt cx="290650" cy="317425"/>
          </a:xfrm>
        </p:grpSpPr>
        <p:sp>
          <p:nvSpPr>
            <p:cNvPr id="7234" name="Google Shape;7234;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5"/>
          <p:cNvGrpSpPr/>
          <p:nvPr/>
        </p:nvGrpSpPr>
        <p:grpSpPr>
          <a:xfrm>
            <a:off x="5326242" y="2741864"/>
            <a:ext cx="316434" cy="358971"/>
            <a:chOff x="-54401725" y="3198925"/>
            <a:chExt cx="281200" cy="319000"/>
          </a:xfrm>
        </p:grpSpPr>
        <p:sp>
          <p:nvSpPr>
            <p:cNvPr id="7243" name="Google Shape;7243;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85"/>
          <p:cNvGrpSpPr/>
          <p:nvPr/>
        </p:nvGrpSpPr>
        <p:grpSpPr>
          <a:xfrm>
            <a:off x="5327128" y="3211965"/>
            <a:ext cx="314662" cy="358099"/>
            <a:chOff x="-54401725" y="3590375"/>
            <a:chExt cx="279625" cy="318225"/>
          </a:xfrm>
        </p:grpSpPr>
        <p:sp>
          <p:nvSpPr>
            <p:cNvPr id="7255" name="Google Shape;7255;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85"/>
          <p:cNvGrpSpPr/>
          <p:nvPr/>
        </p:nvGrpSpPr>
        <p:grpSpPr>
          <a:xfrm>
            <a:off x="5324920" y="3675538"/>
            <a:ext cx="319079" cy="358099"/>
            <a:chOff x="-54403300" y="3982600"/>
            <a:chExt cx="283550" cy="318225"/>
          </a:xfrm>
        </p:grpSpPr>
        <p:sp>
          <p:nvSpPr>
            <p:cNvPr id="7262" name="Google Shape;7262;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5"/>
          <p:cNvGrpSpPr/>
          <p:nvPr/>
        </p:nvGrpSpPr>
        <p:grpSpPr>
          <a:xfrm>
            <a:off x="7512313" y="2736772"/>
            <a:ext cx="356298" cy="356973"/>
            <a:chOff x="-52458650" y="3194400"/>
            <a:chExt cx="316625" cy="317225"/>
          </a:xfrm>
        </p:grpSpPr>
        <p:sp>
          <p:nvSpPr>
            <p:cNvPr id="7268" name="Google Shape;7268;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5"/>
          <p:cNvGrpSpPr/>
          <p:nvPr/>
        </p:nvGrpSpPr>
        <p:grpSpPr>
          <a:xfrm>
            <a:off x="4881188" y="2741864"/>
            <a:ext cx="314662" cy="358971"/>
            <a:chOff x="-54793175" y="3198925"/>
            <a:chExt cx="279625" cy="319000"/>
          </a:xfrm>
        </p:grpSpPr>
        <p:sp>
          <p:nvSpPr>
            <p:cNvPr id="7277" name="Google Shape;7277;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5"/>
          <p:cNvGrpSpPr/>
          <p:nvPr/>
        </p:nvGrpSpPr>
        <p:grpSpPr>
          <a:xfrm>
            <a:off x="7521611" y="3205748"/>
            <a:ext cx="337703" cy="357845"/>
            <a:chOff x="-52450000" y="3584850"/>
            <a:chExt cx="300100" cy="318000"/>
          </a:xfrm>
        </p:grpSpPr>
        <p:sp>
          <p:nvSpPr>
            <p:cNvPr id="7285" name="Google Shape;7285;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5"/>
          <p:cNvGrpSpPr/>
          <p:nvPr/>
        </p:nvGrpSpPr>
        <p:grpSpPr>
          <a:xfrm>
            <a:off x="7533131" y="3670221"/>
            <a:ext cx="314662" cy="357226"/>
            <a:chOff x="-52440550" y="3977875"/>
            <a:chExt cx="279625" cy="317450"/>
          </a:xfrm>
        </p:grpSpPr>
        <p:sp>
          <p:nvSpPr>
            <p:cNvPr id="7293" name="Google Shape;7293;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85"/>
          <p:cNvGrpSpPr/>
          <p:nvPr/>
        </p:nvGrpSpPr>
        <p:grpSpPr>
          <a:xfrm>
            <a:off x="6645066" y="4126427"/>
            <a:ext cx="314662" cy="358999"/>
            <a:chOff x="-51623775" y="3584850"/>
            <a:chExt cx="279625" cy="319025"/>
          </a:xfrm>
        </p:grpSpPr>
        <p:sp>
          <p:nvSpPr>
            <p:cNvPr id="7302" name="Google Shape;7302;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1" name="Google Shape;7311;p8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12" name="Google Shape;7312;p8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316"/>
        <p:cNvGrpSpPr/>
        <p:nvPr/>
      </p:nvGrpSpPr>
      <p:grpSpPr>
        <a:xfrm>
          <a:off x="0" y="0"/>
          <a:ext cx="0" cy="0"/>
          <a:chOff x="0" y="0"/>
          <a:chExt cx="0" cy="0"/>
        </a:xfrm>
      </p:grpSpPr>
      <p:grpSp>
        <p:nvGrpSpPr>
          <p:cNvPr id="7317" name="Google Shape;7317;p86"/>
          <p:cNvGrpSpPr/>
          <p:nvPr/>
        </p:nvGrpSpPr>
        <p:grpSpPr>
          <a:xfrm>
            <a:off x="885675" y="1386849"/>
            <a:ext cx="276003" cy="357300"/>
            <a:chOff x="-50469125" y="3183175"/>
            <a:chExt cx="233150" cy="301825"/>
          </a:xfrm>
        </p:grpSpPr>
        <p:sp>
          <p:nvSpPr>
            <p:cNvPr id="7318" name="Google Shape;7318;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6"/>
          <p:cNvGrpSpPr/>
          <p:nvPr/>
        </p:nvGrpSpPr>
        <p:grpSpPr>
          <a:xfrm>
            <a:off x="845574" y="1822251"/>
            <a:ext cx="356205" cy="355288"/>
            <a:chOff x="-50504575" y="3550975"/>
            <a:chExt cx="300900" cy="300125"/>
          </a:xfrm>
        </p:grpSpPr>
        <p:sp>
          <p:nvSpPr>
            <p:cNvPr id="7322" name="Google Shape;7322;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6"/>
          <p:cNvGrpSpPr/>
          <p:nvPr/>
        </p:nvGrpSpPr>
        <p:grpSpPr>
          <a:xfrm>
            <a:off x="845574" y="2260493"/>
            <a:ext cx="356205" cy="354341"/>
            <a:chOff x="-50503000" y="3921175"/>
            <a:chExt cx="300900" cy="299325"/>
          </a:xfrm>
        </p:grpSpPr>
        <p:sp>
          <p:nvSpPr>
            <p:cNvPr id="7327" name="Google Shape;7327;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6"/>
          <p:cNvGrpSpPr/>
          <p:nvPr/>
        </p:nvGrpSpPr>
        <p:grpSpPr>
          <a:xfrm>
            <a:off x="3049627" y="1406411"/>
            <a:ext cx="355258" cy="356205"/>
            <a:chOff x="-48630025" y="3199700"/>
            <a:chExt cx="300100" cy="300900"/>
          </a:xfrm>
        </p:grpSpPr>
        <p:sp>
          <p:nvSpPr>
            <p:cNvPr id="7333" name="Google Shape;7333;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6"/>
          <p:cNvGrpSpPr/>
          <p:nvPr/>
        </p:nvGrpSpPr>
        <p:grpSpPr>
          <a:xfrm>
            <a:off x="3049627" y="1843707"/>
            <a:ext cx="355258" cy="355258"/>
            <a:chOff x="-48630025" y="3569100"/>
            <a:chExt cx="300100" cy="300100"/>
          </a:xfrm>
        </p:grpSpPr>
        <p:sp>
          <p:nvSpPr>
            <p:cNvPr id="7337" name="Google Shape;7337;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86"/>
          <p:cNvGrpSpPr/>
          <p:nvPr/>
        </p:nvGrpSpPr>
        <p:grpSpPr>
          <a:xfrm>
            <a:off x="3050101" y="2281003"/>
            <a:ext cx="354311" cy="353394"/>
            <a:chOff x="-48629225" y="3938500"/>
            <a:chExt cx="299300" cy="298525"/>
          </a:xfrm>
        </p:grpSpPr>
        <p:sp>
          <p:nvSpPr>
            <p:cNvPr id="7348" name="Google Shape;7348;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6"/>
          <p:cNvGrpSpPr/>
          <p:nvPr/>
        </p:nvGrpSpPr>
        <p:grpSpPr>
          <a:xfrm>
            <a:off x="1785504" y="2752344"/>
            <a:ext cx="311458" cy="354341"/>
            <a:chOff x="-46762575" y="3200500"/>
            <a:chExt cx="263100" cy="299325"/>
          </a:xfrm>
        </p:grpSpPr>
        <p:sp>
          <p:nvSpPr>
            <p:cNvPr id="7353" name="Google Shape;7353;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6"/>
          <p:cNvGrpSpPr/>
          <p:nvPr/>
        </p:nvGrpSpPr>
        <p:grpSpPr>
          <a:xfrm>
            <a:off x="1763589" y="3211066"/>
            <a:ext cx="355288" cy="312375"/>
            <a:chOff x="-46779900" y="3588000"/>
            <a:chExt cx="300125" cy="263875"/>
          </a:xfrm>
        </p:grpSpPr>
        <p:sp>
          <p:nvSpPr>
            <p:cNvPr id="7359" name="Google Shape;7359;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86"/>
          <p:cNvGrpSpPr/>
          <p:nvPr/>
        </p:nvGrpSpPr>
        <p:grpSpPr>
          <a:xfrm>
            <a:off x="1764062" y="3625988"/>
            <a:ext cx="354341" cy="353394"/>
            <a:chOff x="-46779100" y="3938500"/>
            <a:chExt cx="299325" cy="298525"/>
          </a:xfrm>
        </p:grpSpPr>
        <p:sp>
          <p:nvSpPr>
            <p:cNvPr id="7364" name="Google Shape;7364;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6"/>
          <p:cNvGrpSpPr/>
          <p:nvPr/>
        </p:nvGrpSpPr>
        <p:grpSpPr>
          <a:xfrm>
            <a:off x="3971800" y="2758855"/>
            <a:ext cx="355258" cy="355288"/>
            <a:chOff x="-44924250" y="3206000"/>
            <a:chExt cx="300100" cy="300125"/>
          </a:xfrm>
        </p:grpSpPr>
        <p:sp>
          <p:nvSpPr>
            <p:cNvPr id="7367" name="Google Shape;7367;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6"/>
          <p:cNvGrpSpPr/>
          <p:nvPr/>
        </p:nvGrpSpPr>
        <p:grpSpPr>
          <a:xfrm>
            <a:off x="1286286" y="1386849"/>
            <a:ext cx="355258" cy="355258"/>
            <a:chOff x="-50134375" y="3183175"/>
            <a:chExt cx="300100" cy="300100"/>
          </a:xfrm>
        </p:grpSpPr>
        <p:sp>
          <p:nvSpPr>
            <p:cNvPr id="7373" name="Google Shape;7373;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86"/>
          <p:cNvGrpSpPr/>
          <p:nvPr/>
        </p:nvGrpSpPr>
        <p:grpSpPr>
          <a:xfrm>
            <a:off x="1286286" y="1822251"/>
            <a:ext cx="355258" cy="355288"/>
            <a:chOff x="-50134375" y="3550975"/>
            <a:chExt cx="300100" cy="300125"/>
          </a:xfrm>
        </p:grpSpPr>
        <p:sp>
          <p:nvSpPr>
            <p:cNvPr id="7384" name="Google Shape;7384;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6"/>
          <p:cNvGrpSpPr/>
          <p:nvPr/>
        </p:nvGrpSpPr>
        <p:grpSpPr>
          <a:xfrm>
            <a:off x="1286286" y="2259783"/>
            <a:ext cx="355258" cy="355051"/>
            <a:chOff x="-50134375" y="3920575"/>
            <a:chExt cx="300100" cy="299925"/>
          </a:xfrm>
        </p:grpSpPr>
        <p:sp>
          <p:nvSpPr>
            <p:cNvPr id="7387" name="Google Shape;7387;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6"/>
          <p:cNvGrpSpPr/>
          <p:nvPr/>
        </p:nvGrpSpPr>
        <p:grpSpPr>
          <a:xfrm>
            <a:off x="3497010" y="1407358"/>
            <a:ext cx="357123" cy="355258"/>
            <a:chOff x="-48262200" y="3200500"/>
            <a:chExt cx="301675" cy="300100"/>
          </a:xfrm>
        </p:grpSpPr>
        <p:sp>
          <p:nvSpPr>
            <p:cNvPr id="7391" name="Google Shape;7391;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86"/>
          <p:cNvGrpSpPr/>
          <p:nvPr/>
        </p:nvGrpSpPr>
        <p:grpSpPr>
          <a:xfrm>
            <a:off x="3526383" y="1844447"/>
            <a:ext cx="298377" cy="354519"/>
            <a:chOff x="-48233050" y="3569725"/>
            <a:chExt cx="252050" cy="299475"/>
          </a:xfrm>
        </p:grpSpPr>
        <p:sp>
          <p:nvSpPr>
            <p:cNvPr id="7401" name="Google Shape;7401;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6"/>
          <p:cNvGrpSpPr/>
          <p:nvPr/>
        </p:nvGrpSpPr>
        <p:grpSpPr>
          <a:xfrm>
            <a:off x="3550148" y="2278191"/>
            <a:ext cx="250847" cy="358070"/>
            <a:chOff x="-48216525" y="3936125"/>
            <a:chExt cx="211900" cy="302475"/>
          </a:xfrm>
        </p:grpSpPr>
        <p:sp>
          <p:nvSpPr>
            <p:cNvPr id="7405" name="Google Shape;7405;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6"/>
          <p:cNvGrpSpPr/>
          <p:nvPr/>
        </p:nvGrpSpPr>
        <p:grpSpPr>
          <a:xfrm>
            <a:off x="2205866" y="2753261"/>
            <a:ext cx="355258" cy="355288"/>
            <a:chOff x="-46410500" y="3201275"/>
            <a:chExt cx="300100" cy="300125"/>
          </a:xfrm>
        </p:grpSpPr>
        <p:sp>
          <p:nvSpPr>
            <p:cNvPr id="7410" name="Google Shape;7410;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86"/>
          <p:cNvGrpSpPr/>
          <p:nvPr/>
        </p:nvGrpSpPr>
        <p:grpSpPr>
          <a:xfrm>
            <a:off x="2205866" y="3188692"/>
            <a:ext cx="355258" cy="356205"/>
            <a:chOff x="-46409700" y="3569100"/>
            <a:chExt cx="300100" cy="300900"/>
          </a:xfrm>
        </p:grpSpPr>
        <p:sp>
          <p:nvSpPr>
            <p:cNvPr id="7416" name="Google Shape;7416;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86"/>
          <p:cNvGrpSpPr/>
          <p:nvPr/>
        </p:nvGrpSpPr>
        <p:grpSpPr>
          <a:xfrm>
            <a:off x="2193747" y="3624124"/>
            <a:ext cx="379497" cy="358070"/>
            <a:chOff x="-46422300" y="3936925"/>
            <a:chExt cx="320575" cy="302475"/>
          </a:xfrm>
        </p:grpSpPr>
        <p:sp>
          <p:nvSpPr>
            <p:cNvPr id="7422" name="Google Shape;7422;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6"/>
          <p:cNvGrpSpPr/>
          <p:nvPr/>
        </p:nvGrpSpPr>
        <p:grpSpPr>
          <a:xfrm>
            <a:off x="3971326" y="3178452"/>
            <a:ext cx="356205" cy="355258"/>
            <a:chOff x="-44914800" y="3560450"/>
            <a:chExt cx="300900" cy="300100"/>
          </a:xfrm>
        </p:grpSpPr>
        <p:sp>
          <p:nvSpPr>
            <p:cNvPr id="7425" name="Google Shape;7425;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6"/>
          <p:cNvGrpSpPr/>
          <p:nvPr/>
        </p:nvGrpSpPr>
        <p:grpSpPr>
          <a:xfrm>
            <a:off x="1726378" y="1387086"/>
            <a:ext cx="354311" cy="354104"/>
            <a:chOff x="-49764975" y="3183375"/>
            <a:chExt cx="299300" cy="299125"/>
          </a:xfrm>
        </p:grpSpPr>
        <p:sp>
          <p:nvSpPr>
            <p:cNvPr id="7431" name="Google Shape;7431;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6"/>
          <p:cNvGrpSpPr/>
          <p:nvPr/>
        </p:nvGrpSpPr>
        <p:grpSpPr>
          <a:xfrm>
            <a:off x="1726378" y="1822547"/>
            <a:ext cx="354311" cy="355909"/>
            <a:chOff x="-49764975" y="3551225"/>
            <a:chExt cx="299300" cy="300650"/>
          </a:xfrm>
        </p:grpSpPr>
        <p:sp>
          <p:nvSpPr>
            <p:cNvPr id="7441" name="Google Shape;7441;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6"/>
          <p:cNvGrpSpPr/>
          <p:nvPr/>
        </p:nvGrpSpPr>
        <p:grpSpPr>
          <a:xfrm>
            <a:off x="1724040" y="2259310"/>
            <a:ext cx="358987" cy="355525"/>
            <a:chOff x="-49766550" y="3920175"/>
            <a:chExt cx="303250" cy="300325"/>
          </a:xfrm>
        </p:grpSpPr>
        <p:sp>
          <p:nvSpPr>
            <p:cNvPr id="7453" name="Google Shape;7453;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6"/>
          <p:cNvGrpSpPr/>
          <p:nvPr/>
        </p:nvGrpSpPr>
        <p:grpSpPr>
          <a:xfrm>
            <a:off x="3939571" y="1407358"/>
            <a:ext cx="357123" cy="354341"/>
            <a:chOff x="-47892800" y="3200500"/>
            <a:chExt cx="301675" cy="299325"/>
          </a:xfrm>
        </p:grpSpPr>
        <p:sp>
          <p:nvSpPr>
            <p:cNvPr id="7458" name="Google Shape;7458;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6"/>
          <p:cNvGrpSpPr/>
          <p:nvPr/>
        </p:nvGrpSpPr>
        <p:grpSpPr>
          <a:xfrm>
            <a:off x="4003437" y="1843707"/>
            <a:ext cx="229391" cy="355258"/>
            <a:chOff x="-47839250" y="3569100"/>
            <a:chExt cx="193775" cy="300100"/>
          </a:xfrm>
        </p:grpSpPr>
        <p:sp>
          <p:nvSpPr>
            <p:cNvPr id="7465" name="Google Shape;7465;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6"/>
          <p:cNvGrpSpPr/>
          <p:nvPr/>
        </p:nvGrpSpPr>
        <p:grpSpPr>
          <a:xfrm>
            <a:off x="3940503" y="2280056"/>
            <a:ext cx="355258" cy="356205"/>
            <a:chOff x="-47892800" y="3937700"/>
            <a:chExt cx="300100" cy="300900"/>
          </a:xfrm>
        </p:grpSpPr>
        <p:sp>
          <p:nvSpPr>
            <p:cNvPr id="7472" name="Google Shape;7472;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86"/>
          <p:cNvGrpSpPr/>
          <p:nvPr/>
        </p:nvGrpSpPr>
        <p:grpSpPr>
          <a:xfrm>
            <a:off x="2645798" y="2773770"/>
            <a:ext cx="355258" cy="311458"/>
            <a:chOff x="-46042675" y="3218600"/>
            <a:chExt cx="300100" cy="263100"/>
          </a:xfrm>
        </p:grpSpPr>
        <p:sp>
          <p:nvSpPr>
            <p:cNvPr id="7481" name="Google Shape;7481;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6"/>
          <p:cNvGrpSpPr/>
          <p:nvPr/>
        </p:nvGrpSpPr>
        <p:grpSpPr>
          <a:xfrm>
            <a:off x="2645798" y="3188219"/>
            <a:ext cx="355258" cy="323118"/>
            <a:chOff x="-46042675" y="3568700"/>
            <a:chExt cx="300100" cy="272950"/>
          </a:xfrm>
        </p:grpSpPr>
        <p:sp>
          <p:nvSpPr>
            <p:cNvPr id="7488" name="Google Shape;7488;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86"/>
          <p:cNvGrpSpPr/>
          <p:nvPr/>
        </p:nvGrpSpPr>
        <p:grpSpPr>
          <a:xfrm>
            <a:off x="2687749" y="3625189"/>
            <a:ext cx="271357" cy="356057"/>
            <a:chOff x="-46007225" y="3937825"/>
            <a:chExt cx="229225" cy="300775"/>
          </a:xfrm>
        </p:grpSpPr>
        <p:sp>
          <p:nvSpPr>
            <p:cNvPr id="7493" name="Google Shape;7493;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6"/>
          <p:cNvGrpSpPr/>
          <p:nvPr/>
        </p:nvGrpSpPr>
        <p:grpSpPr>
          <a:xfrm>
            <a:off x="3993241" y="3615275"/>
            <a:ext cx="312375" cy="357596"/>
            <a:chOff x="-44895900" y="3929450"/>
            <a:chExt cx="263875" cy="302075"/>
          </a:xfrm>
        </p:grpSpPr>
        <p:sp>
          <p:nvSpPr>
            <p:cNvPr id="7504" name="Google Shape;7504;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86"/>
          <p:cNvGrpSpPr/>
          <p:nvPr/>
        </p:nvGrpSpPr>
        <p:grpSpPr>
          <a:xfrm>
            <a:off x="2167060" y="1398036"/>
            <a:ext cx="356205" cy="332885"/>
            <a:chOff x="-49397175" y="3192625"/>
            <a:chExt cx="300900" cy="281200"/>
          </a:xfrm>
        </p:grpSpPr>
        <p:sp>
          <p:nvSpPr>
            <p:cNvPr id="7511" name="Google Shape;7511;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86"/>
          <p:cNvGrpSpPr/>
          <p:nvPr/>
        </p:nvGrpSpPr>
        <p:grpSpPr>
          <a:xfrm>
            <a:off x="2193163" y="1822251"/>
            <a:ext cx="304000" cy="356205"/>
            <a:chOff x="-49375900" y="3550975"/>
            <a:chExt cx="256800" cy="300900"/>
          </a:xfrm>
        </p:grpSpPr>
        <p:sp>
          <p:nvSpPr>
            <p:cNvPr id="7519" name="Google Shape;7519;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6"/>
          <p:cNvGrpSpPr/>
          <p:nvPr/>
        </p:nvGrpSpPr>
        <p:grpSpPr>
          <a:xfrm>
            <a:off x="2188516" y="2259546"/>
            <a:ext cx="313293" cy="356205"/>
            <a:chOff x="-49378250" y="3920375"/>
            <a:chExt cx="264650" cy="300900"/>
          </a:xfrm>
        </p:grpSpPr>
        <p:sp>
          <p:nvSpPr>
            <p:cNvPr id="7531" name="Google Shape;7531;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86"/>
          <p:cNvGrpSpPr/>
          <p:nvPr/>
        </p:nvGrpSpPr>
        <p:grpSpPr>
          <a:xfrm>
            <a:off x="907504" y="2752344"/>
            <a:ext cx="312375" cy="357123"/>
            <a:chOff x="-47505300" y="3200500"/>
            <a:chExt cx="263875" cy="301675"/>
          </a:xfrm>
        </p:grpSpPr>
        <p:sp>
          <p:nvSpPr>
            <p:cNvPr id="7539" name="Google Shape;7539;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6"/>
          <p:cNvGrpSpPr/>
          <p:nvPr/>
        </p:nvGrpSpPr>
        <p:grpSpPr>
          <a:xfrm>
            <a:off x="885604" y="3188692"/>
            <a:ext cx="356176" cy="355051"/>
            <a:chOff x="-47524975" y="3569100"/>
            <a:chExt cx="300875" cy="299925"/>
          </a:xfrm>
        </p:grpSpPr>
        <p:sp>
          <p:nvSpPr>
            <p:cNvPr id="7553" name="Google Shape;7553;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86"/>
          <p:cNvGrpSpPr/>
          <p:nvPr/>
        </p:nvGrpSpPr>
        <p:grpSpPr>
          <a:xfrm>
            <a:off x="886062" y="3667954"/>
            <a:ext cx="355258" cy="270410"/>
            <a:chOff x="-47523400" y="3973950"/>
            <a:chExt cx="300100" cy="228425"/>
          </a:xfrm>
        </p:grpSpPr>
        <p:sp>
          <p:nvSpPr>
            <p:cNvPr id="7559" name="Google Shape;7559;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6"/>
          <p:cNvGrpSpPr/>
          <p:nvPr/>
        </p:nvGrpSpPr>
        <p:grpSpPr>
          <a:xfrm>
            <a:off x="3091183" y="2750953"/>
            <a:ext cx="354341" cy="357596"/>
            <a:chOff x="-45673275" y="3199325"/>
            <a:chExt cx="299325" cy="302075"/>
          </a:xfrm>
        </p:grpSpPr>
        <p:sp>
          <p:nvSpPr>
            <p:cNvPr id="7565" name="Google Shape;7565;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86"/>
          <p:cNvGrpSpPr/>
          <p:nvPr/>
        </p:nvGrpSpPr>
        <p:grpSpPr>
          <a:xfrm>
            <a:off x="3090251" y="3209202"/>
            <a:ext cx="356205" cy="314240"/>
            <a:chOff x="-45674075" y="3586425"/>
            <a:chExt cx="300900" cy="265450"/>
          </a:xfrm>
        </p:grpSpPr>
        <p:sp>
          <p:nvSpPr>
            <p:cNvPr id="7569" name="Google Shape;7569;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6"/>
          <p:cNvGrpSpPr/>
          <p:nvPr/>
        </p:nvGrpSpPr>
        <p:grpSpPr>
          <a:xfrm>
            <a:off x="3091183" y="3625041"/>
            <a:ext cx="354341" cy="356205"/>
            <a:chOff x="-45673275" y="3937700"/>
            <a:chExt cx="299325" cy="300900"/>
          </a:xfrm>
        </p:grpSpPr>
        <p:sp>
          <p:nvSpPr>
            <p:cNvPr id="7572" name="Google Shape;7572;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86"/>
          <p:cNvGrpSpPr/>
          <p:nvPr/>
        </p:nvGrpSpPr>
        <p:grpSpPr>
          <a:xfrm>
            <a:off x="2205349" y="4117825"/>
            <a:ext cx="356205" cy="356205"/>
            <a:chOff x="-44512325" y="3176075"/>
            <a:chExt cx="300900" cy="300900"/>
          </a:xfrm>
        </p:grpSpPr>
        <p:sp>
          <p:nvSpPr>
            <p:cNvPr id="7579" name="Google Shape;7579;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86"/>
          <p:cNvGrpSpPr/>
          <p:nvPr/>
        </p:nvGrpSpPr>
        <p:grpSpPr>
          <a:xfrm>
            <a:off x="2608689" y="1386849"/>
            <a:ext cx="354341" cy="354341"/>
            <a:chOff x="-49027775" y="3183175"/>
            <a:chExt cx="299325" cy="299325"/>
          </a:xfrm>
        </p:grpSpPr>
        <p:sp>
          <p:nvSpPr>
            <p:cNvPr id="7583" name="Google Shape;7583;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6"/>
          <p:cNvGrpSpPr/>
          <p:nvPr/>
        </p:nvGrpSpPr>
        <p:grpSpPr>
          <a:xfrm>
            <a:off x="2608230" y="1822251"/>
            <a:ext cx="355258" cy="357152"/>
            <a:chOff x="-49027775" y="3550975"/>
            <a:chExt cx="300100" cy="301700"/>
          </a:xfrm>
        </p:grpSpPr>
        <p:sp>
          <p:nvSpPr>
            <p:cNvPr id="7588" name="Google Shape;7588;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6"/>
          <p:cNvGrpSpPr/>
          <p:nvPr/>
        </p:nvGrpSpPr>
        <p:grpSpPr>
          <a:xfrm>
            <a:off x="2606306" y="2259310"/>
            <a:ext cx="359106" cy="355525"/>
            <a:chOff x="-49031025" y="3920175"/>
            <a:chExt cx="303350" cy="300325"/>
          </a:xfrm>
        </p:grpSpPr>
        <p:sp>
          <p:nvSpPr>
            <p:cNvPr id="7599" name="Google Shape;7599;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86"/>
          <p:cNvGrpSpPr/>
          <p:nvPr/>
        </p:nvGrpSpPr>
        <p:grpSpPr>
          <a:xfrm>
            <a:off x="1322411" y="2752344"/>
            <a:ext cx="356176" cy="354341"/>
            <a:chOff x="-47155575" y="3200500"/>
            <a:chExt cx="300875" cy="299325"/>
          </a:xfrm>
        </p:grpSpPr>
        <p:sp>
          <p:nvSpPr>
            <p:cNvPr id="7606" name="Google Shape;7606;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6"/>
          <p:cNvGrpSpPr/>
          <p:nvPr/>
        </p:nvGrpSpPr>
        <p:grpSpPr>
          <a:xfrm>
            <a:off x="1322870" y="3188692"/>
            <a:ext cx="355258" cy="355258"/>
            <a:chOff x="-47154800" y="3569100"/>
            <a:chExt cx="300100" cy="300100"/>
          </a:xfrm>
        </p:grpSpPr>
        <p:sp>
          <p:nvSpPr>
            <p:cNvPr id="7613" name="Google Shape;7613;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6"/>
          <p:cNvGrpSpPr/>
          <p:nvPr/>
        </p:nvGrpSpPr>
        <p:grpSpPr>
          <a:xfrm>
            <a:off x="1323343" y="3626905"/>
            <a:ext cx="354311" cy="353423"/>
            <a:chOff x="-47154000" y="3939275"/>
            <a:chExt cx="299300" cy="298550"/>
          </a:xfrm>
        </p:grpSpPr>
        <p:sp>
          <p:nvSpPr>
            <p:cNvPr id="7620" name="Google Shape;7620;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6"/>
          <p:cNvGrpSpPr/>
          <p:nvPr/>
        </p:nvGrpSpPr>
        <p:grpSpPr>
          <a:xfrm>
            <a:off x="3548633" y="2752344"/>
            <a:ext cx="312375" cy="354341"/>
            <a:chOff x="-45286550" y="3200500"/>
            <a:chExt cx="263875" cy="299325"/>
          </a:xfrm>
        </p:grpSpPr>
        <p:sp>
          <p:nvSpPr>
            <p:cNvPr id="7625" name="Google Shape;7625;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86"/>
          <p:cNvGrpSpPr/>
          <p:nvPr/>
        </p:nvGrpSpPr>
        <p:grpSpPr>
          <a:xfrm>
            <a:off x="3548633" y="3189639"/>
            <a:ext cx="312375" cy="354311"/>
            <a:chOff x="-45286550" y="3569900"/>
            <a:chExt cx="263875" cy="299300"/>
          </a:xfrm>
        </p:grpSpPr>
        <p:sp>
          <p:nvSpPr>
            <p:cNvPr id="7629" name="Google Shape;7629;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6"/>
          <p:cNvGrpSpPr/>
          <p:nvPr/>
        </p:nvGrpSpPr>
        <p:grpSpPr>
          <a:xfrm>
            <a:off x="3559820" y="3625988"/>
            <a:ext cx="290001" cy="355258"/>
            <a:chOff x="-45277900" y="3938500"/>
            <a:chExt cx="244975" cy="300100"/>
          </a:xfrm>
        </p:grpSpPr>
        <p:sp>
          <p:nvSpPr>
            <p:cNvPr id="7636" name="Google Shape;7636;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6"/>
          <p:cNvGrpSpPr/>
          <p:nvPr/>
        </p:nvGrpSpPr>
        <p:grpSpPr>
          <a:xfrm>
            <a:off x="2645769" y="4095090"/>
            <a:ext cx="355258" cy="355258"/>
            <a:chOff x="-44502875" y="3576975"/>
            <a:chExt cx="300100" cy="300100"/>
          </a:xfrm>
        </p:grpSpPr>
        <p:sp>
          <p:nvSpPr>
            <p:cNvPr id="7641" name="Google Shape;7641;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6"/>
          <p:cNvGrpSpPr/>
          <p:nvPr/>
        </p:nvGrpSpPr>
        <p:grpSpPr>
          <a:xfrm>
            <a:off x="4858981" y="1820745"/>
            <a:ext cx="356196" cy="354670"/>
            <a:chOff x="-13946200" y="3647075"/>
            <a:chExt cx="353650" cy="352100"/>
          </a:xfrm>
        </p:grpSpPr>
        <p:sp>
          <p:nvSpPr>
            <p:cNvPr id="7645" name="Google Shape;7645;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6"/>
          <p:cNvGrpSpPr/>
          <p:nvPr/>
        </p:nvGrpSpPr>
        <p:grpSpPr>
          <a:xfrm>
            <a:off x="6642374" y="1380228"/>
            <a:ext cx="357002" cy="354267"/>
            <a:chOff x="-12163025" y="3214275"/>
            <a:chExt cx="354450" cy="351700"/>
          </a:xfrm>
        </p:grpSpPr>
        <p:sp>
          <p:nvSpPr>
            <p:cNvPr id="7652" name="Google Shape;7652;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6"/>
          <p:cNvGrpSpPr/>
          <p:nvPr/>
        </p:nvGrpSpPr>
        <p:grpSpPr>
          <a:xfrm>
            <a:off x="6643154" y="1819965"/>
            <a:ext cx="355441" cy="356232"/>
            <a:chOff x="-12160675" y="3647875"/>
            <a:chExt cx="352900" cy="353650"/>
          </a:xfrm>
        </p:grpSpPr>
        <p:sp>
          <p:nvSpPr>
            <p:cNvPr id="7656" name="Google Shape;7656;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6"/>
          <p:cNvGrpSpPr/>
          <p:nvPr/>
        </p:nvGrpSpPr>
        <p:grpSpPr>
          <a:xfrm>
            <a:off x="6653870" y="2264421"/>
            <a:ext cx="354635" cy="356232"/>
            <a:chOff x="-12160675" y="4081850"/>
            <a:chExt cx="352100" cy="353650"/>
          </a:xfrm>
        </p:grpSpPr>
        <p:sp>
          <p:nvSpPr>
            <p:cNvPr id="7664" name="Google Shape;7664;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6"/>
          <p:cNvGrpSpPr/>
          <p:nvPr/>
        </p:nvGrpSpPr>
        <p:grpSpPr>
          <a:xfrm>
            <a:off x="4858836" y="2738864"/>
            <a:ext cx="355416" cy="355652"/>
            <a:chOff x="-10391650" y="3180600"/>
            <a:chExt cx="352875" cy="353075"/>
          </a:xfrm>
        </p:grpSpPr>
        <p:sp>
          <p:nvSpPr>
            <p:cNvPr id="7671" name="Google Shape;7671;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86"/>
          <p:cNvGrpSpPr/>
          <p:nvPr/>
        </p:nvGrpSpPr>
        <p:grpSpPr>
          <a:xfrm>
            <a:off x="4858835" y="3215662"/>
            <a:ext cx="354635" cy="353890"/>
            <a:chOff x="-10390875" y="3616350"/>
            <a:chExt cx="352100" cy="351325"/>
          </a:xfrm>
        </p:grpSpPr>
        <p:sp>
          <p:nvSpPr>
            <p:cNvPr id="7678" name="Google Shape;7678;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6"/>
          <p:cNvGrpSpPr/>
          <p:nvPr/>
        </p:nvGrpSpPr>
        <p:grpSpPr>
          <a:xfrm>
            <a:off x="7525810" y="2740327"/>
            <a:ext cx="312585" cy="354670"/>
            <a:chOff x="-10370400" y="4049550"/>
            <a:chExt cx="310350" cy="352100"/>
          </a:xfrm>
        </p:grpSpPr>
        <p:sp>
          <p:nvSpPr>
            <p:cNvPr id="7682" name="Google Shape;7682;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86"/>
          <p:cNvGrpSpPr/>
          <p:nvPr/>
        </p:nvGrpSpPr>
        <p:grpSpPr>
          <a:xfrm>
            <a:off x="6630066" y="2739268"/>
            <a:ext cx="379236" cy="354847"/>
            <a:chOff x="-8674650" y="3210975"/>
            <a:chExt cx="376525" cy="352275"/>
          </a:xfrm>
        </p:grpSpPr>
        <p:sp>
          <p:nvSpPr>
            <p:cNvPr id="7688" name="Google Shape;7688;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86"/>
          <p:cNvGrpSpPr/>
          <p:nvPr/>
        </p:nvGrpSpPr>
        <p:grpSpPr>
          <a:xfrm>
            <a:off x="5301563" y="1820745"/>
            <a:ext cx="356221" cy="354670"/>
            <a:chOff x="-13512225" y="3647075"/>
            <a:chExt cx="353675" cy="352100"/>
          </a:xfrm>
        </p:grpSpPr>
        <p:sp>
          <p:nvSpPr>
            <p:cNvPr id="7695" name="Google Shape;7695;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6"/>
          <p:cNvGrpSpPr/>
          <p:nvPr/>
        </p:nvGrpSpPr>
        <p:grpSpPr>
          <a:xfrm>
            <a:off x="5311876" y="2264811"/>
            <a:ext cx="356221" cy="355451"/>
            <a:chOff x="-13512225" y="4080275"/>
            <a:chExt cx="353675" cy="352875"/>
          </a:xfrm>
        </p:grpSpPr>
        <p:sp>
          <p:nvSpPr>
            <p:cNvPr id="7706" name="Google Shape;7706;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6"/>
          <p:cNvGrpSpPr/>
          <p:nvPr/>
        </p:nvGrpSpPr>
        <p:grpSpPr>
          <a:xfrm>
            <a:off x="7084956" y="1412172"/>
            <a:ext cx="356196" cy="290379"/>
            <a:chOff x="-11728250" y="3245400"/>
            <a:chExt cx="353650" cy="288275"/>
          </a:xfrm>
        </p:grpSpPr>
        <p:sp>
          <p:nvSpPr>
            <p:cNvPr id="7718" name="Google Shape;7718;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6"/>
          <p:cNvGrpSpPr/>
          <p:nvPr/>
        </p:nvGrpSpPr>
        <p:grpSpPr>
          <a:xfrm>
            <a:off x="7117464" y="2264811"/>
            <a:ext cx="311804" cy="355451"/>
            <a:chOff x="-11703850" y="4081850"/>
            <a:chExt cx="309575" cy="352875"/>
          </a:xfrm>
        </p:grpSpPr>
        <p:sp>
          <p:nvSpPr>
            <p:cNvPr id="7724" name="Google Shape;7724;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6"/>
          <p:cNvGrpSpPr/>
          <p:nvPr/>
        </p:nvGrpSpPr>
        <p:grpSpPr>
          <a:xfrm>
            <a:off x="5306120" y="2738964"/>
            <a:ext cx="357002" cy="355451"/>
            <a:chOff x="-9958475" y="3180025"/>
            <a:chExt cx="354450" cy="352875"/>
          </a:xfrm>
        </p:grpSpPr>
        <p:sp>
          <p:nvSpPr>
            <p:cNvPr id="7733" name="Google Shape;7733;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86"/>
          <p:cNvGrpSpPr/>
          <p:nvPr/>
        </p:nvGrpSpPr>
        <p:grpSpPr>
          <a:xfrm>
            <a:off x="5315247" y="3214945"/>
            <a:ext cx="337966" cy="355325"/>
            <a:chOff x="-9949025" y="3615575"/>
            <a:chExt cx="335550" cy="352750"/>
          </a:xfrm>
        </p:grpSpPr>
        <p:sp>
          <p:nvSpPr>
            <p:cNvPr id="7737" name="Google Shape;7737;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86"/>
          <p:cNvGrpSpPr/>
          <p:nvPr/>
        </p:nvGrpSpPr>
        <p:grpSpPr>
          <a:xfrm>
            <a:off x="7950093" y="2738451"/>
            <a:ext cx="360175" cy="358423"/>
            <a:chOff x="-9961625" y="4048175"/>
            <a:chExt cx="357600" cy="355825"/>
          </a:xfrm>
        </p:grpSpPr>
        <p:sp>
          <p:nvSpPr>
            <p:cNvPr id="7741" name="Google Shape;7741;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6"/>
          <p:cNvGrpSpPr/>
          <p:nvPr/>
        </p:nvGrpSpPr>
        <p:grpSpPr>
          <a:xfrm>
            <a:off x="6636814" y="3213963"/>
            <a:ext cx="364959" cy="357289"/>
            <a:chOff x="-8680950" y="3624225"/>
            <a:chExt cx="362350" cy="354700"/>
          </a:xfrm>
        </p:grpSpPr>
        <p:sp>
          <p:nvSpPr>
            <p:cNvPr id="7748" name="Google Shape;7748;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6"/>
          <p:cNvGrpSpPr/>
          <p:nvPr/>
        </p:nvGrpSpPr>
        <p:grpSpPr>
          <a:xfrm>
            <a:off x="5773058" y="1379624"/>
            <a:ext cx="313365" cy="355476"/>
            <a:chOff x="-13056975" y="3212300"/>
            <a:chExt cx="311125" cy="352900"/>
          </a:xfrm>
        </p:grpSpPr>
        <p:sp>
          <p:nvSpPr>
            <p:cNvPr id="7755" name="Google Shape;7755;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6"/>
          <p:cNvGrpSpPr/>
          <p:nvPr/>
        </p:nvGrpSpPr>
        <p:grpSpPr>
          <a:xfrm>
            <a:off x="5750446" y="1820418"/>
            <a:ext cx="358588" cy="355325"/>
            <a:chOff x="-13077450" y="3647075"/>
            <a:chExt cx="356025" cy="352750"/>
          </a:xfrm>
        </p:grpSpPr>
        <p:sp>
          <p:nvSpPr>
            <p:cNvPr id="7760" name="Google Shape;7760;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6"/>
          <p:cNvGrpSpPr/>
          <p:nvPr/>
        </p:nvGrpSpPr>
        <p:grpSpPr>
          <a:xfrm>
            <a:off x="5761552" y="2264018"/>
            <a:ext cx="357002" cy="357037"/>
            <a:chOff x="-13079025" y="4079475"/>
            <a:chExt cx="354450" cy="354450"/>
          </a:xfrm>
        </p:grpSpPr>
        <p:sp>
          <p:nvSpPr>
            <p:cNvPr id="7764" name="Google Shape;7764;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6"/>
          <p:cNvGrpSpPr/>
          <p:nvPr/>
        </p:nvGrpSpPr>
        <p:grpSpPr>
          <a:xfrm>
            <a:off x="7534619" y="1380027"/>
            <a:ext cx="356221" cy="354670"/>
            <a:chOff x="-11292700" y="3213875"/>
            <a:chExt cx="353675" cy="352100"/>
          </a:xfrm>
        </p:grpSpPr>
        <p:sp>
          <p:nvSpPr>
            <p:cNvPr id="7769" name="Google Shape;7769;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86"/>
          <p:cNvGrpSpPr/>
          <p:nvPr/>
        </p:nvGrpSpPr>
        <p:grpSpPr>
          <a:xfrm>
            <a:off x="7528677" y="1819965"/>
            <a:ext cx="368106" cy="356232"/>
            <a:chOff x="-11299000" y="3647875"/>
            <a:chExt cx="365475" cy="353650"/>
          </a:xfrm>
        </p:grpSpPr>
        <p:sp>
          <p:nvSpPr>
            <p:cNvPr id="7777" name="Google Shape;7777;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86"/>
          <p:cNvGrpSpPr/>
          <p:nvPr/>
        </p:nvGrpSpPr>
        <p:grpSpPr>
          <a:xfrm>
            <a:off x="7544139" y="2275916"/>
            <a:ext cx="357808" cy="333240"/>
            <a:chOff x="-11295075" y="4092875"/>
            <a:chExt cx="355250" cy="330825"/>
          </a:xfrm>
        </p:grpSpPr>
        <p:sp>
          <p:nvSpPr>
            <p:cNvPr id="7784" name="Google Shape;7784;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86"/>
          <p:cNvGrpSpPr/>
          <p:nvPr/>
        </p:nvGrpSpPr>
        <p:grpSpPr>
          <a:xfrm>
            <a:off x="5769739" y="2738964"/>
            <a:ext cx="312585" cy="355451"/>
            <a:chOff x="-9500075" y="3180800"/>
            <a:chExt cx="310350" cy="352875"/>
          </a:xfrm>
        </p:grpSpPr>
        <p:sp>
          <p:nvSpPr>
            <p:cNvPr id="7790" name="Google Shape;7790;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86"/>
          <p:cNvGrpSpPr/>
          <p:nvPr/>
        </p:nvGrpSpPr>
        <p:grpSpPr>
          <a:xfrm>
            <a:off x="5747530" y="3214479"/>
            <a:ext cx="356221" cy="356257"/>
            <a:chOff x="-9523700" y="3614000"/>
            <a:chExt cx="353675" cy="353675"/>
          </a:xfrm>
        </p:grpSpPr>
        <p:sp>
          <p:nvSpPr>
            <p:cNvPr id="7800" name="Google Shape;7800;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6"/>
          <p:cNvGrpSpPr/>
          <p:nvPr/>
        </p:nvGrpSpPr>
        <p:grpSpPr>
          <a:xfrm>
            <a:off x="7532481" y="3237121"/>
            <a:ext cx="356221" cy="354670"/>
            <a:chOff x="-9523700" y="4049550"/>
            <a:chExt cx="353675" cy="352100"/>
          </a:xfrm>
        </p:grpSpPr>
        <p:sp>
          <p:nvSpPr>
            <p:cNvPr id="7810" name="Google Shape;7810;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6"/>
          <p:cNvGrpSpPr/>
          <p:nvPr/>
        </p:nvGrpSpPr>
        <p:grpSpPr>
          <a:xfrm>
            <a:off x="7088596" y="3237094"/>
            <a:ext cx="357002" cy="311029"/>
            <a:chOff x="-8209150" y="3659675"/>
            <a:chExt cx="354450" cy="308775"/>
          </a:xfrm>
        </p:grpSpPr>
        <p:sp>
          <p:nvSpPr>
            <p:cNvPr id="7818" name="Google Shape;7818;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86"/>
          <p:cNvGrpSpPr/>
          <p:nvPr/>
        </p:nvGrpSpPr>
        <p:grpSpPr>
          <a:xfrm>
            <a:off x="6202157" y="2266007"/>
            <a:ext cx="356221" cy="353059"/>
            <a:chOff x="-12643475" y="4081850"/>
            <a:chExt cx="353675" cy="350500"/>
          </a:xfrm>
        </p:grpSpPr>
        <p:sp>
          <p:nvSpPr>
            <p:cNvPr id="7825" name="Google Shape;7825;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9" name="Google Shape;7829;p8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0" name="Google Shape;7830;p86"/>
          <p:cNvGrpSpPr/>
          <p:nvPr/>
        </p:nvGrpSpPr>
        <p:grpSpPr>
          <a:xfrm>
            <a:off x="7984757" y="2275916"/>
            <a:ext cx="356221" cy="333240"/>
            <a:chOff x="-10858725" y="4092875"/>
            <a:chExt cx="353675" cy="330825"/>
          </a:xfrm>
        </p:grpSpPr>
        <p:sp>
          <p:nvSpPr>
            <p:cNvPr id="7831" name="Google Shape;7831;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6"/>
          <p:cNvGrpSpPr/>
          <p:nvPr/>
        </p:nvGrpSpPr>
        <p:grpSpPr>
          <a:xfrm>
            <a:off x="6243280" y="3214882"/>
            <a:ext cx="252278" cy="355451"/>
            <a:chOff x="-9039300" y="3614000"/>
            <a:chExt cx="250475" cy="352875"/>
          </a:xfrm>
        </p:grpSpPr>
        <p:sp>
          <p:nvSpPr>
            <p:cNvPr id="7838" name="Google Shape;7838;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6"/>
          <p:cNvGrpSpPr/>
          <p:nvPr/>
        </p:nvGrpSpPr>
        <p:grpSpPr>
          <a:xfrm>
            <a:off x="7975246" y="3237121"/>
            <a:ext cx="354635" cy="354670"/>
            <a:chOff x="-9088150" y="4049550"/>
            <a:chExt cx="352100" cy="352100"/>
          </a:xfrm>
        </p:grpSpPr>
        <p:sp>
          <p:nvSpPr>
            <p:cNvPr id="7841" name="Google Shape;7841;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6"/>
          <p:cNvGrpSpPr/>
          <p:nvPr/>
        </p:nvGrpSpPr>
        <p:grpSpPr>
          <a:xfrm>
            <a:off x="7109610" y="2739354"/>
            <a:ext cx="315757" cy="354670"/>
            <a:chOff x="-8191825" y="3174500"/>
            <a:chExt cx="313500" cy="352100"/>
          </a:xfrm>
        </p:grpSpPr>
        <p:sp>
          <p:nvSpPr>
            <p:cNvPr id="7848" name="Google Shape;7848;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6"/>
          <p:cNvGrpSpPr/>
          <p:nvPr/>
        </p:nvGrpSpPr>
        <p:grpSpPr>
          <a:xfrm>
            <a:off x="4858968" y="1379875"/>
            <a:ext cx="356221" cy="354973"/>
            <a:chOff x="-13947000" y="3212800"/>
            <a:chExt cx="353675" cy="352400"/>
          </a:xfrm>
        </p:grpSpPr>
        <p:sp>
          <p:nvSpPr>
            <p:cNvPr id="7852" name="Google Shape;7852;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4" name="Google Shape;7854;p8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5" name="Google Shape;7855;p86"/>
          <p:cNvGrpSpPr/>
          <p:nvPr/>
        </p:nvGrpSpPr>
        <p:grpSpPr>
          <a:xfrm>
            <a:off x="5301563" y="1379233"/>
            <a:ext cx="356221" cy="356257"/>
            <a:chOff x="-13512225" y="3211525"/>
            <a:chExt cx="353675" cy="353675"/>
          </a:xfrm>
        </p:grpSpPr>
        <p:sp>
          <p:nvSpPr>
            <p:cNvPr id="7856" name="Google Shape;7856;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6"/>
          <p:cNvGrpSpPr/>
          <p:nvPr/>
        </p:nvGrpSpPr>
        <p:grpSpPr>
          <a:xfrm>
            <a:off x="6191845" y="1379624"/>
            <a:ext cx="356221" cy="355476"/>
            <a:chOff x="-12643475" y="3212300"/>
            <a:chExt cx="353675" cy="352900"/>
          </a:xfrm>
        </p:grpSpPr>
        <p:sp>
          <p:nvSpPr>
            <p:cNvPr id="7862" name="Google Shape;7862;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86"/>
          <p:cNvGrpSpPr/>
          <p:nvPr/>
        </p:nvGrpSpPr>
        <p:grpSpPr>
          <a:xfrm>
            <a:off x="6191845" y="1831398"/>
            <a:ext cx="356221" cy="333366"/>
            <a:chOff x="-12643475" y="3657325"/>
            <a:chExt cx="353675" cy="330950"/>
          </a:xfrm>
        </p:grpSpPr>
        <p:sp>
          <p:nvSpPr>
            <p:cNvPr id="7872" name="Google Shape;7872;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6"/>
          <p:cNvGrpSpPr/>
          <p:nvPr/>
        </p:nvGrpSpPr>
        <p:grpSpPr>
          <a:xfrm>
            <a:off x="7974847" y="1380027"/>
            <a:ext cx="355416" cy="354670"/>
            <a:chOff x="-10857925" y="3213875"/>
            <a:chExt cx="352875" cy="352100"/>
          </a:xfrm>
        </p:grpSpPr>
        <p:sp>
          <p:nvSpPr>
            <p:cNvPr id="7879" name="Google Shape;7879;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6"/>
          <p:cNvGrpSpPr/>
          <p:nvPr/>
        </p:nvGrpSpPr>
        <p:grpSpPr>
          <a:xfrm>
            <a:off x="6191762" y="2739455"/>
            <a:ext cx="356096" cy="354469"/>
            <a:chOff x="-9089725" y="3180200"/>
            <a:chExt cx="353550" cy="351900"/>
          </a:xfrm>
        </p:grpSpPr>
        <p:sp>
          <p:nvSpPr>
            <p:cNvPr id="7890" name="Google Shape;7890;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6"/>
          <p:cNvGrpSpPr/>
          <p:nvPr/>
        </p:nvGrpSpPr>
        <p:grpSpPr>
          <a:xfrm>
            <a:off x="7083760" y="1819260"/>
            <a:ext cx="358588" cy="357642"/>
            <a:chOff x="7083760" y="1971660"/>
            <a:chExt cx="358588" cy="357642"/>
          </a:xfrm>
        </p:grpSpPr>
        <p:sp>
          <p:nvSpPr>
            <p:cNvPr id="7893" name="Google Shape;7893;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5" name="Google Shape;7905;p8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06" name="Google Shape;7906;p8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910"/>
        <p:cNvGrpSpPr/>
        <p:nvPr/>
      </p:nvGrpSpPr>
      <p:grpSpPr>
        <a:xfrm>
          <a:off x="0" y="0"/>
          <a:ext cx="0" cy="0"/>
          <a:chOff x="0" y="0"/>
          <a:chExt cx="0" cy="0"/>
        </a:xfrm>
      </p:grpSpPr>
      <p:sp>
        <p:nvSpPr>
          <p:cNvPr id="7911" name="Google Shape;7911;p8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2" name="Google Shape;7912;p87"/>
          <p:cNvGrpSpPr/>
          <p:nvPr/>
        </p:nvGrpSpPr>
        <p:grpSpPr>
          <a:xfrm>
            <a:off x="748855" y="2243507"/>
            <a:ext cx="452798" cy="449473"/>
            <a:chOff x="-21322300" y="3693325"/>
            <a:chExt cx="306400" cy="304150"/>
          </a:xfrm>
        </p:grpSpPr>
        <p:sp>
          <p:nvSpPr>
            <p:cNvPr id="7913" name="Google Shape;7913;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87"/>
          <p:cNvGrpSpPr/>
          <p:nvPr/>
        </p:nvGrpSpPr>
        <p:grpSpPr>
          <a:xfrm>
            <a:off x="748263" y="2810244"/>
            <a:ext cx="453980" cy="422540"/>
            <a:chOff x="-21322300" y="4077125"/>
            <a:chExt cx="307200" cy="285925"/>
          </a:xfrm>
        </p:grpSpPr>
        <p:sp>
          <p:nvSpPr>
            <p:cNvPr id="7918" name="Google Shape;7918;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7"/>
          <p:cNvGrpSpPr/>
          <p:nvPr/>
        </p:nvGrpSpPr>
        <p:grpSpPr>
          <a:xfrm>
            <a:off x="3525440" y="1689128"/>
            <a:ext cx="451653" cy="450212"/>
            <a:chOff x="-19394200" y="3333800"/>
            <a:chExt cx="305625" cy="304650"/>
          </a:xfrm>
        </p:grpSpPr>
        <p:sp>
          <p:nvSpPr>
            <p:cNvPr id="7931" name="Google Shape;7931;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7"/>
          <p:cNvGrpSpPr/>
          <p:nvPr/>
        </p:nvGrpSpPr>
        <p:grpSpPr>
          <a:xfrm>
            <a:off x="3524276" y="2243580"/>
            <a:ext cx="453980" cy="449325"/>
            <a:chOff x="-19396575" y="3708500"/>
            <a:chExt cx="307200" cy="304050"/>
          </a:xfrm>
        </p:grpSpPr>
        <p:sp>
          <p:nvSpPr>
            <p:cNvPr id="7941" name="Google Shape;7941;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87"/>
          <p:cNvGrpSpPr/>
          <p:nvPr/>
        </p:nvGrpSpPr>
        <p:grpSpPr>
          <a:xfrm>
            <a:off x="3518457" y="2796461"/>
            <a:ext cx="465618" cy="450101"/>
            <a:chOff x="-19394200" y="4084200"/>
            <a:chExt cx="315075" cy="304575"/>
          </a:xfrm>
        </p:grpSpPr>
        <p:sp>
          <p:nvSpPr>
            <p:cNvPr id="7945" name="Google Shape;7945;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7"/>
          <p:cNvGrpSpPr/>
          <p:nvPr/>
        </p:nvGrpSpPr>
        <p:grpSpPr>
          <a:xfrm>
            <a:off x="6324167" y="1689001"/>
            <a:ext cx="400447" cy="450470"/>
            <a:chOff x="-17526750" y="3309200"/>
            <a:chExt cx="270975" cy="304825"/>
          </a:xfrm>
        </p:grpSpPr>
        <p:sp>
          <p:nvSpPr>
            <p:cNvPr id="7952" name="Google Shape;7952;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7"/>
          <p:cNvGrpSpPr/>
          <p:nvPr/>
        </p:nvGrpSpPr>
        <p:grpSpPr>
          <a:xfrm>
            <a:off x="6300319" y="2244173"/>
            <a:ext cx="448143" cy="448143"/>
            <a:chOff x="-17542500" y="3684100"/>
            <a:chExt cx="303250" cy="303250"/>
          </a:xfrm>
        </p:grpSpPr>
        <p:sp>
          <p:nvSpPr>
            <p:cNvPr id="7958" name="Google Shape;7958;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7"/>
          <p:cNvGrpSpPr/>
          <p:nvPr/>
        </p:nvGrpSpPr>
        <p:grpSpPr>
          <a:xfrm>
            <a:off x="6299728" y="2810817"/>
            <a:ext cx="449325" cy="421395"/>
            <a:chOff x="-17542500" y="4068450"/>
            <a:chExt cx="304050" cy="285150"/>
          </a:xfrm>
        </p:grpSpPr>
        <p:sp>
          <p:nvSpPr>
            <p:cNvPr id="7966" name="Google Shape;7966;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7"/>
          <p:cNvGrpSpPr/>
          <p:nvPr/>
        </p:nvGrpSpPr>
        <p:grpSpPr>
          <a:xfrm>
            <a:off x="3530150" y="3342211"/>
            <a:ext cx="343404" cy="449325"/>
            <a:chOff x="-15652200" y="3335975"/>
            <a:chExt cx="232375" cy="304050"/>
          </a:xfrm>
        </p:grpSpPr>
        <p:sp>
          <p:nvSpPr>
            <p:cNvPr id="7973" name="Google Shape;7973;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87"/>
          <p:cNvGrpSpPr/>
          <p:nvPr/>
        </p:nvGrpSpPr>
        <p:grpSpPr>
          <a:xfrm>
            <a:off x="1303491" y="1689573"/>
            <a:ext cx="450470" cy="449325"/>
            <a:chOff x="-20946600" y="3317850"/>
            <a:chExt cx="304825" cy="304050"/>
          </a:xfrm>
        </p:grpSpPr>
        <p:sp>
          <p:nvSpPr>
            <p:cNvPr id="7983" name="Google Shape;7983;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87"/>
          <p:cNvGrpSpPr/>
          <p:nvPr/>
        </p:nvGrpSpPr>
        <p:grpSpPr>
          <a:xfrm>
            <a:off x="1304064" y="2243729"/>
            <a:ext cx="449325" cy="449030"/>
            <a:chOff x="-20945825" y="3692175"/>
            <a:chExt cx="304050" cy="303850"/>
          </a:xfrm>
        </p:grpSpPr>
        <p:sp>
          <p:nvSpPr>
            <p:cNvPr id="7987" name="Google Shape;7987;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87"/>
          <p:cNvGrpSpPr/>
          <p:nvPr/>
        </p:nvGrpSpPr>
        <p:grpSpPr>
          <a:xfrm>
            <a:off x="1329667" y="2797442"/>
            <a:ext cx="398119" cy="448143"/>
            <a:chOff x="-20930075" y="4066100"/>
            <a:chExt cx="269400" cy="303250"/>
          </a:xfrm>
        </p:grpSpPr>
        <p:sp>
          <p:nvSpPr>
            <p:cNvPr id="7992" name="Google Shape;7992;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87"/>
          <p:cNvGrpSpPr/>
          <p:nvPr/>
        </p:nvGrpSpPr>
        <p:grpSpPr>
          <a:xfrm>
            <a:off x="4110888" y="1689848"/>
            <a:ext cx="372516" cy="448771"/>
            <a:chOff x="-18994100" y="3334775"/>
            <a:chExt cx="252075" cy="303675"/>
          </a:xfrm>
        </p:grpSpPr>
        <p:sp>
          <p:nvSpPr>
            <p:cNvPr id="7995" name="Google Shape;7995;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87"/>
          <p:cNvGrpSpPr/>
          <p:nvPr/>
        </p:nvGrpSpPr>
        <p:grpSpPr>
          <a:xfrm>
            <a:off x="4125445" y="2244743"/>
            <a:ext cx="343404" cy="446998"/>
            <a:chOff x="-18983850" y="3710075"/>
            <a:chExt cx="232375" cy="302475"/>
          </a:xfrm>
        </p:grpSpPr>
        <p:sp>
          <p:nvSpPr>
            <p:cNvPr id="8000" name="Google Shape;8000;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87"/>
          <p:cNvGrpSpPr/>
          <p:nvPr/>
        </p:nvGrpSpPr>
        <p:grpSpPr>
          <a:xfrm>
            <a:off x="4071911" y="2797422"/>
            <a:ext cx="450470" cy="448180"/>
            <a:chOff x="-19020075" y="4084200"/>
            <a:chExt cx="304825" cy="303275"/>
          </a:xfrm>
        </p:grpSpPr>
        <p:sp>
          <p:nvSpPr>
            <p:cNvPr id="8005" name="Google Shape;8005;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87"/>
          <p:cNvGrpSpPr/>
          <p:nvPr/>
        </p:nvGrpSpPr>
        <p:grpSpPr>
          <a:xfrm>
            <a:off x="6889176" y="1689001"/>
            <a:ext cx="396937" cy="450470"/>
            <a:chOff x="-17149475" y="3309200"/>
            <a:chExt cx="268600" cy="304825"/>
          </a:xfrm>
        </p:grpSpPr>
        <p:sp>
          <p:nvSpPr>
            <p:cNvPr id="8015" name="Google Shape;8015;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7"/>
          <p:cNvGrpSpPr/>
          <p:nvPr/>
        </p:nvGrpSpPr>
        <p:grpSpPr>
          <a:xfrm>
            <a:off x="6862982" y="2258120"/>
            <a:ext cx="449325" cy="420249"/>
            <a:chOff x="-17168375" y="3692750"/>
            <a:chExt cx="304050" cy="284375"/>
          </a:xfrm>
        </p:grpSpPr>
        <p:sp>
          <p:nvSpPr>
            <p:cNvPr id="8018" name="Google Shape;8018;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7"/>
          <p:cNvGrpSpPr/>
          <p:nvPr/>
        </p:nvGrpSpPr>
        <p:grpSpPr>
          <a:xfrm>
            <a:off x="6859491" y="2796852"/>
            <a:ext cx="456308" cy="449325"/>
            <a:chOff x="-17170750" y="4058800"/>
            <a:chExt cx="308775" cy="304050"/>
          </a:xfrm>
        </p:grpSpPr>
        <p:sp>
          <p:nvSpPr>
            <p:cNvPr id="8026" name="Google Shape;8026;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87"/>
          <p:cNvGrpSpPr/>
          <p:nvPr/>
        </p:nvGrpSpPr>
        <p:grpSpPr>
          <a:xfrm>
            <a:off x="5721388" y="3343358"/>
            <a:ext cx="450470" cy="446998"/>
            <a:chOff x="-15688425" y="3707725"/>
            <a:chExt cx="304825" cy="302475"/>
          </a:xfrm>
        </p:grpSpPr>
        <p:sp>
          <p:nvSpPr>
            <p:cNvPr id="8044" name="Google Shape;8044;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7"/>
          <p:cNvGrpSpPr/>
          <p:nvPr/>
        </p:nvGrpSpPr>
        <p:grpSpPr>
          <a:xfrm>
            <a:off x="1865544" y="1690441"/>
            <a:ext cx="451653" cy="447589"/>
            <a:chOff x="-20572500" y="3319025"/>
            <a:chExt cx="305625" cy="302875"/>
          </a:xfrm>
        </p:grpSpPr>
        <p:sp>
          <p:nvSpPr>
            <p:cNvPr id="8051" name="Google Shape;8051;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7"/>
          <p:cNvGrpSpPr/>
          <p:nvPr/>
        </p:nvGrpSpPr>
        <p:grpSpPr>
          <a:xfrm>
            <a:off x="1866708" y="2305410"/>
            <a:ext cx="449325" cy="325670"/>
            <a:chOff x="-20571700" y="3722875"/>
            <a:chExt cx="304050" cy="220375"/>
          </a:xfrm>
        </p:grpSpPr>
        <p:sp>
          <p:nvSpPr>
            <p:cNvPr id="8054" name="Google Shape;8054;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7"/>
          <p:cNvGrpSpPr/>
          <p:nvPr/>
        </p:nvGrpSpPr>
        <p:grpSpPr>
          <a:xfrm>
            <a:off x="1866135" y="2796278"/>
            <a:ext cx="450470" cy="450470"/>
            <a:chOff x="-20571700" y="4066875"/>
            <a:chExt cx="304825" cy="304825"/>
          </a:xfrm>
        </p:grpSpPr>
        <p:sp>
          <p:nvSpPr>
            <p:cNvPr id="8062" name="Google Shape;8062;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7"/>
          <p:cNvGrpSpPr/>
          <p:nvPr/>
        </p:nvGrpSpPr>
        <p:grpSpPr>
          <a:xfrm>
            <a:off x="4632837" y="1688259"/>
            <a:ext cx="453980" cy="451948"/>
            <a:chOff x="-18645175" y="3334200"/>
            <a:chExt cx="307200" cy="305825"/>
          </a:xfrm>
        </p:grpSpPr>
        <p:sp>
          <p:nvSpPr>
            <p:cNvPr id="8069" name="Google Shape;8069;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7"/>
          <p:cNvGrpSpPr/>
          <p:nvPr/>
        </p:nvGrpSpPr>
        <p:grpSpPr>
          <a:xfrm>
            <a:off x="4633429" y="2242989"/>
            <a:ext cx="452798" cy="450507"/>
            <a:chOff x="-18645175" y="3708500"/>
            <a:chExt cx="306400" cy="304850"/>
          </a:xfrm>
        </p:grpSpPr>
        <p:sp>
          <p:nvSpPr>
            <p:cNvPr id="8075" name="Google Shape;8075;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87"/>
          <p:cNvGrpSpPr/>
          <p:nvPr/>
        </p:nvGrpSpPr>
        <p:grpSpPr>
          <a:xfrm>
            <a:off x="4631101" y="2795630"/>
            <a:ext cx="457453" cy="451763"/>
            <a:chOff x="-18647525" y="4082625"/>
            <a:chExt cx="309550" cy="305700"/>
          </a:xfrm>
        </p:grpSpPr>
        <p:sp>
          <p:nvSpPr>
            <p:cNvPr id="8083" name="Google Shape;8083;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87"/>
          <p:cNvGrpSpPr/>
          <p:nvPr/>
        </p:nvGrpSpPr>
        <p:grpSpPr>
          <a:xfrm>
            <a:off x="7441485" y="1689592"/>
            <a:ext cx="395755" cy="449288"/>
            <a:chOff x="-16775350" y="3309200"/>
            <a:chExt cx="267800" cy="304025"/>
          </a:xfrm>
        </p:grpSpPr>
        <p:sp>
          <p:nvSpPr>
            <p:cNvPr id="8088" name="Google Shape;8088;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87"/>
          <p:cNvGrpSpPr/>
          <p:nvPr/>
        </p:nvGrpSpPr>
        <p:grpSpPr>
          <a:xfrm>
            <a:off x="7441485" y="2241827"/>
            <a:ext cx="395755" cy="452835"/>
            <a:chOff x="-16775350" y="3683300"/>
            <a:chExt cx="267800" cy="306425"/>
          </a:xfrm>
        </p:grpSpPr>
        <p:sp>
          <p:nvSpPr>
            <p:cNvPr id="8092" name="Google Shape;8092;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87"/>
          <p:cNvGrpSpPr/>
          <p:nvPr/>
        </p:nvGrpSpPr>
        <p:grpSpPr>
          <a:xfrm>
            <a:off x="7413536" y="2796870"/>
            <a:ext cx="451653" cy="449288"/>
            <a:chOff x="-16794250" y="4058225"/>
            <a:chExt cx="305625" cy="304025"/>
          </a:xfrm>
        </p:grpSpPr>
        <p:sp>
          <p:nvSpPr>
            <p:cNvPr id="8096" name="Google Shape;8096;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8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6" name="Google Shape;8106;p87"/>
          <p:cNvGrpSpPr/>
          <p:nvPr/>
        </p:nvGrpSpPr>
        <p:grpSpPr>
          <a:xfrm>
            <a:off x="2414953" y="1689573"/>
            <a:ext cx="457453" cy="449325"/>
            <a:chOff x="-20199150" y="3317850"/>
            <a:chExt cx="309550" cy="304050"/>
          </a:xfrm>
        </p:grpSpPr>
        <p:sp>
          <p:nvSpPr>
            <p:cNvPr id="8107" name="Google Shape;8107;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7"/>
          <p:cNvGrpSpPr/>
          <p:nvPr/>
        </p:nvGrpSpPr>
        <p:grpSpPr>
          <a:xfrm>
            <a:off x="2417281" y="2242861"/>
            <a:ext cx="452798" cy="450766"/>
            <a:chOff x="-20199150" y="3693150"/>
            <a:chExt cx="306400" cy="305025"/>
          </a:xfrm>
        </p:grpSpPr>
        <p:sp>
          <p:nvSpPr>
            <p:cNvPr id="8115" name="Google Shape;8115;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7"/>
          <p:cNvGrpSpPr/>
          <p:nvPr/>
        </p:nvGrpSpPr>
        <p:grpSpPr>
          <a:xfrm>
            <a:off x="2417854" y="2795687"/>
            <a:ext cx="451653" cy="451653"/>
            <a:chOff x="-20197575" y="4066875"/>
            <a:chExt cx="305625" cy="305625"/>
          </a:xfrm>
        </p:grpSpPr>
        <p:sp>
          <p:nvSpPr>
            <p:cNvPr id="8122" name="Google Shape;8122;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87"/>
          <p:cNvGrpSpPr/>
          <p:nvPr/>
        </p:nvGrpSpPr>
        <p:grpSpPr>
          <a:xfrm>
            <a:off x="5200071" y="1687520"/>
            <a:ext cx="449325" cy="453426"/>
            <a:chOff x="-18271050" y="3333200"/>
            <a:chExt cx="304050" cy="306825"/>
          </a:xfrm>
        </p:grpSpPr>
        <p:sp>
          <p:nvSpPr>
            <p:cNvPr id="8131" name="Google Shape;8131;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7"/>
          <p:cNvGrpSpPr/>
          <p:nvPr/>
        </p:nvGrpSpPr>
        <p:grpSpPr>
          <a:xfrm>
            <a:off x="5200644" y="2244171"/>
            <a:ext cx="448180" cy="448143"/>
            <a:chOff x="-18270275" y="3710875"/>
            <a:chExt cx="303275" cy="303250"/>
          </a:xfrm>
        </p:grpSpPr>
        <p:sp>
          <p:nvSpPr>
            <p:cNvPr id="8137" name="Google Shape;8137;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7"/>
          <p:cNvGrpSpPr/>
          <p:nvPr/>
        </p:nvGrpSpPr>
        <p:grpSpPr>
          <a:xfrm>
            <a:off x="5254196" y="2797422"/>
            <a:ext cx="341076" cy="448180"/>
            <a:chOff x="-18234025" y="4084200"/>
            <a:chExt cx="230800" cy="303275"/>
          </a:xfrm>
        </p:grpSpPr>
        <p:sp>
          <p:nvSpPr>
            <p:cNvPr id="8144" name="Google Shape;8144;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7"/>
          <p:cNvGrpSpPr/>
          <p:nvPr/>
        </p:nvGrpSpPr>
        <p:grpSpPr>
          <a:xfrm>
            <a:off x="2366751" y="3341641"/>
            <a:ext cx="449325" cy="450470"/>
            <a:chOff x="-16419350" y="3308400"/>
            <a:chExt cx="304050" cy="304825"/>
          </a:xfrm>
        </p:grpSpPr>
        <p:sp>
          <p:nvSpPr>
            <p:cNvPr id="8148" name="Google Shape;8148;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87"/>
          <p:cNvGrpSpPr/>
          <p:nvPr/>
        </p:nvGrpSpPr>
        <p:grpSpPr>
          <a:xfrm>
            <a:off x="4638306" y="3340423"/>
            <a:ext cx="395755" cy="452872"/>
            <a:chOff x="-16401225" y="3683275"/>
            <a:chExt cx="267800" cy="306450"/>
          </a:xfrm>
        </p:grpSpPr>
        <p:sp>
          <p:nvSpPr>
            <p:cNvPr id="8156" name="Google Shape;8156;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7"/>
          <p:cNvGrpSpPr/>
          <p:nvPr/>
        </p:nvGrpSpPr>
        <p:grpSpPr>
          <a:xfrm>
            <a:off x="8003755" y="2797062"/>
            <a:ext cx="450470" cy="448180"/>
            <a:chOff x="-16419350" y="4058200"/>
            <a:chExt cx="304825" cy="303275"/>
          </a:xfrm>
        </p:grpSpPr>
        <p:sp>
          <p:nvSpPr>
            <p:cNvPr id="8164" name="Google Shape;8164;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7"/>
          <p:cNvGrpSpPr/>
          <p:nvPr/>
        </p:nvGrpSpPr>
        <p:grpSpPr>
          <a:xfrm>
            <a:off x="4030643" y="3343080"/>
            <a:ext cx="450507" cy="447589"/>
            <a:chOff x="-15296200" y="3326900"/>
            <a:chExt cx="304850" cy="302875"/>
          </a:xfrm>
        </p:grpSpPr>
        <p:sp>
          <p:nvSpPr>
            <p:cNvPr id="8172" name="Google Shape;8172;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7"/>
          <p:cNvGrpSpPr/>
          <p:nvPr/>
        </p:nvGrpSpPr>
        <p:grpSpPr>
          <a:xfrm>
            <a:off x="2946296" y="1706881"/>
            <a:ext cx="486566" cy="414708"/>
            <a:chOff x="-19835275" y="3330250"/>
            <a:chExt cx="329250" cy="280625"/>
          </a:xfrm>
        </p:grpSpPr>
        <p:sp>
          <p:nvSpPr>
            <p:cNvPr id="8178" name="Google Shape;8178;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7"/>
          <p:cNvGrpSpPr/>
          <p:nvPr/>
        </p:nvGrpSpPr>
        <p:grpSpPr>
          <a:xfrm>
            <a:off x="2964325" y="2243470"/>
            <a:ext cx="450507" cy="449547"/>
            <a:chOff x="-19822675" y="3692750"/>
            <a:chExt cx="304850" cy="304200"/>
          </a:xfrm>
        </p:grpSpPr>
        <p:sp>
          <p:nvSpPr>
            <p:cNvPr id="8182" name="Google Shape;8182;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7"/>
          <p:cNvGrpSpPr/>
          <p:nvPr/>
        </p:nvGrpSpPr>
        <p:grpSpPr>
          <a:xfrm>
            <a:off x="2964916" y="2796278"/>
            <a:ext cx="449325" cy="450470"/>
            <a:chOff x="-19822675" y="4066875"/>
            <a:chExt cx="304050" cy="304825"/>
          </a:xfrm>
        </p:grpSpPr>
        <p:sp>
          <p:nvSpPr>
            <p:cNvPr id="8188" name="Google Shape;8188;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87"/>
          <p:cNvGrpSpPr/>
          <p:nvPr/>
        </p:nvGrpSpPr>
        <p:grpSpPr>
          <a:xfrm>
            <a:off x="5773985" y="1689571"/>
            <a:ext cx="399302" cy="449325"/>
            <a:chOff x="-17878825" y="3334400"/>
            <a:chExt cx="270200" cy="304050"/>
          </a:xfrm>
        </p:grpSpPr>
        <p:sp>
          <p:nvSpPr>
            <p:cNvPr id="8195" name="Google Shape;8195;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7"/>
          <p:cNvGrpSpPr/>
          <p:nvPr/>
        </p:nvGrpSpPr>
        <p:grpSpPr>
          <a:xfrm>
            <a:off x="5747809" y="2242416"/>
            <a:ext cx="451653" cy="451653"/>
            <a:chOff x="-17896150" y="3709300"/>
            <a:chExt cx="305625" cy="305625"/>
          </a:xfrm>
        </p:grpSpPr>
        <p:sp>
          <p:nvSpPr>
            <p:cNvPr id="8203" name="Google Shape;8203;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7"/>
          <p:cNvGrpSpPr/>
          <p:nvPr/>
        </p:nvGrpSpPr>
        <p:grpSpPr>
          <a:xfrm>
            <a:off x="5775740" y="2795686"/>
            <a:ext cx="395792" cy="451653"/>
            <a:chOff x="-17878025" y="4082625"/>
            <a:chExt cx="267825" cy="305625"/>
          </a:xfrm>
        </p:grpSpPr>
        <p:sp>
          <p:nvSpPr>
            <p:cNvPr id="8208" name="Google Shape;8208;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7"/>
          <p:cNvGrpSpPr/>
          <p:nvPr/>
        </p:nvGrpSpPr>
        <p:grpSpPr>
          <a:xfrm>
            <a:off x="2919632" y="3355015"/>
            <a:ext cx="450507" cy="423722"/>
            <a:chOff x="-16044450" y="3317850"/>
            <a:chExt cx="304850" cy="286725"/>
          </a:xfrm>
        </p:grpSpPr>
        <p:sp>
          <p:nvSpPr>
            <p:cNvPr id="8216" name="Google Shape;8216;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0" name="Google Shape;8220;p8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1" name="Google Shape;8221;p87"/>
          <p:cNvGrpSpPr/>
          <p:nvPr/>
        </p:nvGrpSpPr>
        <p:grpSpPr>
          <a:xfrm>
            <a:off x="8042149" y="2243724"/>
            <a:ext cx="373662" cy="449030"/>
            <a:chOff x="-16018450" y="4058400"/>
            <a:chExt cx="252850" cy="303850"/>
          </a:xfrm>
        </p:grpSpPr>
        <p:sp>
          <p:nvSpPr>
            <p:cNvPr id="8222" name="Google Shape;8222;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8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231"/>
        <p:cNvGrpSpPr/>
        <p:nvPr/>
      </p:nvGrpSpPr>
      <p:grpSpPr>
        <a:xfrm>
          <a:off x="0" y="0"/>
          <a:ext cx="0" cy="0"/>
          <a:chOff x="0" y="0"/>
          <a:chExt cx="0" cy="0"/>
        </a:xfrm>
      </p:grpSpPr>
      <p:grpSp>
        <p:nvGrpSpPr>
          <p:cNvPr id="8232" name="Google Shape;8232;p88"/>
          <p:cNvGrpSpPr/>
          <p:nvPr/>
        </p:nvGrpSpPr>
        <p:grpSpPr>
          <a:xfrm>
            <a:off x="845901" y="1689241"/>
            <a:ext cx="442337" cy="419623"/>
            <a:chOff x="-6696925" y="3272575"/>
            <a:chExt cx="307200" cy="291425"/>
          </a:xfrm>
        </p:grpSpPr>
        <p:sp>
          <p:nvSpPr>
            <p:cNvPr id="8233" name="Google Shape;8233;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8"/>
          <p:cNvGrpSpPr/>
          <p:nvPr/>
        </p:nvGrpSpPr>
        <p:grpSpPr>
          <a:xfrm>
            <a:off x="845884" y="2204636"/>
            <a:ext cx="442373" cy="420775"/>
            <a:chOff x="-6690625" y="3631325"/>
            <a:chExt cx="307225" cy="292225"/>
          </a:xfrm>
        </p:grpSpPr>
        <p:sp>
          <p:nvSpPr>
            <p:cNvPr id="8236" name="Google Shape;8236;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8"/>
          <p:cNvGrpSpPr/>
          <p:nvPr/>
        </p:nvGrpSpPr>
        <p:grpSpPr>
          <a:xfrm>
            <a:off x="868005" y="2756972"/>
            <a:ext cx="421927" cy="419371"/>
            <a:chOff x="-6689825" y="3992050"/>
            <a:chExt cx="293025" cy="291250"/>
          </a:xfrm>
        </p:grpSpPr>
        <p:sp>
          <p:nvSpPr>
            <p:cNvPr id="8242" name="Google Shape;8242;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4" name="Google Shape;8254;p8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5" name="Google Shape;8255;p88"/>
          <p:cNvGrpSpPr/>
          <p:nvPr/>
        </p:nvGrpSpPr>
        <p:grpSpPr>
          <a:xfrm>
            <a:off x="3551317" y="2205192"/>
            <a:ext cx="423043" cy="419659"/>
            <a:chOff x="-4837325" y="3612425"/>
            <a:chExt cx="293800" cy="291450"/>
          </a:xfrm>
        </p:grpSpPr>
        <p:sp>
          <p:nvSpPr>
            <p:cNvPr id="8256" name="Google Shape;8256;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8"/>
          <p:cNvGrpSpPr/>
          <p:nvPr/>
        </p:nvGrpSpPr>
        <p:grpSpPr>
          <a:xfrm>
            <a:off x="3564349" y="2756826"/>
            <a:ext cx="420775" cy="419659"/>
            <a:chOff x="-4837325" y="3971575"/>
            <a:chExt cx="292225" cy="291450"/>
          </a:xfrm>
        </p:grpSpPr>
        <p:sp>
          <p:nvSpPr>
            <p:cNvPr id="8260" name="Google Shape;8260;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8"/>
          <p:cNvGrpSpPr/>
          <p:nvPr/>
        </p:nvGrpSpPr>
        <p:grpSpPr>
          <a:xfrm>
            <a:off x="6256364" y="1714185"/>
            <a:ext cx="430998" cy="369730"/>
            <a:chOff x="-3037625" y="3254850"/>
            <a:chExt cx="299325" cy="256775"/>
          </a:xfrm>
        </p:grpSpPr>
        <p:sp>
          <p:nvSpPr>
            <p:cNvPr id="8267" name="Google Shape;8267;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8"/>
          <p:cNvGrpSpPr/>
          <p:nvPr/>
        </p:nvGrpSpPr>
        <p:grpSpPr>
          <a:xfrm>
            <a:off x="6260324" y="2204615"/>
            <a:ext cx="423079" cy="420811"/>
            <a:chOff x="-3031325" y="3597450"/>
            <a:chExt cx="293825" cy="292250"/>
          </a:xfrm>
        </p:grpSpPr>
        <p:sp>
          <p:nvSpPr>
            <p:cNvPr id="8272" name="Google Shape;8272;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8"/>
          <p:cNvGrpSpPr/>
          <p:nvPr/>
        </p:nvGrpSpPr>
        <p:grpSpPr>
          <a:xfrm>
            <a:off x="6272798" y="2781214"/>
            <a:ext cx="421927" cy="370882"/>
            <a:chOff x="-3030525" y="3973150"/>
            <a:chExt cx="293025" cy="257575"/>
          </a:xfrm>
        </p:grpSpPr>
        <p:sp>
          <p:nvSpPr>
            <p:cNvPr id="8277" name="Google Shape;8277;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8"/>
          <p:cNvGrpSpPr/>
          <p:nvPr/>
        </p:nvGrpSpPr>
        <p:grpSpPr>
          <a:xfrm>
            <a:off x="1374391" y="3369426"/>
            <a:ext cx="421927" cy="297195"/>
            <a:chOff x="-1199300" y="3279250"/>
            <a:chExt cx="293025" cy="206400"/>
          </a:xfrm>
        </p:grpSpPr>
        <p:sp>
          <p:nvSpPr>
            <p:cNvPr id="8280" name="Google Shape;8280;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88"/>
          <p:cNvGrpSpPr/>
          <p:nvPr/>
        </p:nvGrpSpPr>
        <p:grpSpPr>
          <a:xfrm>
            <a:off x="1381477" y="1688773"/>
            <a:ext cx="444605" cy="420559"/>
            <a:chOff x="-6338550" y="3272950"/>
            <a:chExt cx="308775" cy="292075"/>
          </a:xfrm>
        </p:grpSpPr>
        <p:sp>
          <p:nvSpPr>
            <p:cNvPr id="8285" name="Google Shape;8285;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88"/>
          <p:cNvGrpSpPr/>
          <p:nvPr/>
        </p:nvGrpSpPr>
        <p:grpSpPr>
          <a:xfrm>
            <a:off x="1392817" y="2205194"/>
            <a:ext cx="421927" cy="419659"/>
            <a:chOff x="-6329100" y="3632100"/>
            <a:chExt cx="293025" cy="291450"/>
          </a:xfrm>
        </p:grpSpPr>
        <p:sp>
          <p:nvSpPr>
            <p:cNvPr id="8289" name="Google Shape;8289;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88"/>
          <p:cNvGrpSpPr/>
          <p:nvPr/>
        </p:nvGrpSpPr>
        <p:grpSpPr>
          <a:xfrm>
            <a:off x="1405867" y="2756828"/>
            <a:ext cx="419623" cy="419659"/>
            <a:chOff x="-6329875" y="3992050"/>
            <a:chExt cx="291425" cy="291450"/>
          </a:xfrm>
        </p:grpSpPr>
        <p:sp>
          <p:nvSpPr>
            <p:cNvPr id="8293" name="Google Shape;8293;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8"/>
          <p:cNvGrpSpPr/>
          <p:nvPr/>
        </p:nvGrpSpPr>
        <p:grpSpPr>
          <a:xfrm>
            <a:off x="4092004" y="1687530"/>
            <a:ext cx="423079" cy="423043"/>
            <a:chOff x="-4478975" y="3251700"/>
            <a:chExt cx="293825" cy="293800"/>
          </a:xfrm>
        </p:grpSpPr>
        <p:sp>
          <p:nvSpPr>
            <p:cNvPr id="8298" name="Google Shape;8298;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8"/>
          <p:cNvGrpSpPr/>
          <p:nvPr/>
        </p:nvGrpSpPr>
        <p:grpSpPr>
          <a:xfrm>
            <a:off x="4092004" y="2205192"/>
            <a:ext cx="423079" cy="419659"/>
            <a:chOff x="-4475825" y="3612425"/>
            <a:chExt cx="293825" cy="291450"/>
          </a:xfrm>
        </p:grpSpPr>
        <p:sp>
          <p:nvSpPr>
            <p:cNvPr id="8302" name="Google Shape;8302;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88"/>
          <p:cNvGrpSpPr/>
          <p:nvPr/>
        </p:nvGrpSpPr>
        <p:grpSpPr>
          <a:xfrm>
            <a:off x="4101077" y="2756844"/>
            <a:ext cx="428730" cy="419623"/>
            <a:chOff x="-4480550" y="3970800"/>
            <a:chExt cx="297750" cy="291425"/>
          </a:xfrm>
        </p:grpSpPr>
        <p:sp>
          <p:nvSpPr>
            <p:cNvPr id="8306" name="Google Shape;8306;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8"/>
          <p:cNvGrpSpPr/>
          <p:nvPr/>
        </p:nvGrpSpPr>
        <p:grpSpPr>
          <a:xfrm>
            <a:off x="6804910" y="1689221"/>
            <a:ext cx="415123" cy="419659"/>
            <a:chOff x="-2668225" y="3239075"/>
            <a:chExt cx="288300" cy="291450"/>
          </a:xfrm>
        </p:grpSpPr>
        <p:sp>
          <p:nvSpPr>
            <p:cNvPr id="8309" name="Google Shape;8309;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8"/>
          <p:cNvGrpSpPr/>
          <p:nvPr/>
        </p:nvGrpSpPr>
        <p:grpSpPr>
          <a:xfrm>
            <a:off x="6802066" y="2205191"/>
            <a:ext cx="420811" cy="419659"/>
            <a:chOff x="-2671375" y="3597450"/>
            <a:chExt cx="292250" cy="291450"/>
          </a:xfrm>
        </p:grpSpPr>
        <p:sp>
          <p:nvSpPr>
            <p:cNvPr id="8315" name="Google Shape;8315;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8"/>
          <p:cNvGrpSpPr/>
          <p:nvPr/>
        </p:nvGrpSpPr>
        <p:grpSpPr>
          <a:xfrm>
            <a:off x="6812849" y="2755691"/>
            <a:ext cx="423043" cy="421927"/>
            <a:chOff x="-2670575" y="3956600"/>
            <a:chExt cx="293800" cy="293025"/>
          </a:xfrm>
        </p:grpSpPr>
        <p:sp>
          <p:nvSpPr>
            <p:cNvPr id="8318" name="Google Shape;8318;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8"/>
          <p:cNvGrpSpPr/>
          <p:nvPr/>
        </p:nvGrpSpPr>
        <p:grpSpPr>
          <a:xfrm>
            <a:off x="3070370" y="3311947"/>
            <a:ext cx="426462" cy="418363"/>
            <a:chOff x="-1183550" y="3586525"/>
            <a:chExt cx="296175" cy="290550"/>
          </a:xfrm>
        </p:grpSpPr>
        <p:sp>
          <p:nvSpPr>
            <p:cNvPr id="8323" name="Google Shape;8323;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8"/>
          <p:cNvGrpSpPr/>
          <p:nvPr/>
        </p:nvGrpSpPr>
        <p:grpSpPr>
          <a:xfrm>
            <a:off x="1933980" y="1689799"/>
            <a:ext cx="420811" cy="418507"/>
            <a:chOff x="-5971525" y="3273750"/>
            <a:chExt cx="292250" cy="290650"/>
          </a:xfrm>
        </p:grpSpPr>
        <p:sp>
          <p:nvSpPr>
            <p:cNvPr id="8333" name="Google Shape;8333;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8"/>
          <p:cNvGrpSpPr/>
          <p:nvPr/>
        </p:nvGrpSpPr>
        <p:grpSpPr>
          <a:xfrm>
            <a:off x="1928310" y="2203826"/>
            <a:ext cx="432150" cy="422395"/>
            <a:chOff x="-5974675" y="3632100"/>
            <a:chExt cx="300125" cy="293350"/>
          </a:xfrm>
        </p:grpSpPr>
        <p:sp>
          <p:nvSpPr>
            <p:cNvPr id="8336" name="Google Shape;8336;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8"/>
          <p:cNvGrpSpPr/>
          <p:nvPr/>
        </p:nvGrpSpPr>
        <p:grpSpPr>
          <a:xfrm>
            <a:off x="1958351" y="2755694"/>
            <a:ext cx="395865" cy="421927"/>
            <a:chOff x="-5971525" y="3990475"/>
            <a:chExt cx="274925" cy="293025"/>
          </a:xfrm>
        </p:grpSpPr>
        <p:sp>
          <p:nvSpPr>
            <p:cNvPr id="8340" name="Google Shape;8340;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8"/>
          <p:cNvGrpSpPr/>
          <p:nvPr/>
        </p:nvGrpSpPr>
        <p:grpSpPr>
          <a:xfrm>
            <a:off x="4631558" y="1689798"/>
            <a:ext cx="420775" cy="418507"/>
            <a:chOff x="-4118225" y="3253275"/>
            <a:chExt cx="292225" cy="290650"/>
          </a:xfrm>
        </p:grpSpPr>
        <p:sp>
          <p:nvSpPr>
            <p:cNvPr id="8345" name="Google Shape;8345;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88"/>
          <p:cNvGrpSpPr/>
          <p:nvPr/>
        </p:nvGrpSpPr>
        <p:grpSpPr>
          <a:xfrm>
            <a:off x="4682008" y="2204922"/>
            <a:ext cx="319874" cy="420199"/>
            <a:chOff x="-4082800" y="3612425"/>
            <a:chExt cx="222150" cy="291825"/>
          </a:xfrm>
        </p:grpSpPr>
        <p:sp>
          <p:nvSpPr>
            <p:cNvPr id="8348" name="Google Shape;8348;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88"/>
          <p:cNvGrpSpPr/>
          <p:nvPr/>
        </p:nvGrpSpPr>
        <p:grpSpPr>
          <a:xfrm>
            <a:off x="4643456" y="2769876"/>
            <a:ext cx="420775" cy="393561"/>
            <a:chOff x="-4118225" y="3990475"/>
            <a:chExt cx="292225" cy="273325"/>
          </a:xfrm>
        </p:grpSpPr>
        <p:sp>
          <p:nvSpPr>
            <p:cNvPr id="8352" name="Google Shape;8352;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88"/>
          <p:cNvGrpSpPr/>
          <p:nvPr/>
        </p:nvGrpSpPr>
        <p:grpSpPr>
          <a:xfrm>
            <a:off x="7354110" y="1688087"/>
            <a:ext cx="394713" cy="421927"/>
            <a:chOff x="-2312225" y="3238300"/>
            <a:chExt cx="274125" cy="293025"/>
          </a:xfrm>
        </p:grpSpPr>
        <p:sp>
          <p:nvSpPr>
            <p:cNvPr id="8357" name="Google Shape;8357;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88"/>
          <p:cNvGrpSpPr/>
          <p:nvPr/>
        </p:nvGrpSpPr>
        <p:grpSpPr>
          <a:xfrm>
            <a:off x="7341062" y="2153586"/>
            <a:ext cx="420811" cy="522864"/>
            <a:chOff x="-2310650" y="3525775"/>
            <a:chExt cx="292250" cy="363125"/>
          </a:xfrm>
        </p:grpSpPr>
        <p:sp>
          <p:nvSpPr>
            <p:cNvPr id="8360" name="Google Shape;8360;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88"/>
          <p:cNvGrpSpPr/>
          <p:nvPr/>
        </p:nvGrpSpPr>
        <p:grpSpPr>
          <a:xfrm>
            <a:off x="7351827" y="2756825"/>
            <a:ext cx="423079" cy="419659"/>
            <a:chOff x="-2310650" y="3958175"/>
            <a:chExt cx="293825" cy="291450"/>
          </a:xfrm>
        </p:grpSpPr>
        <p:sp>
          <p:nvSpPr>
            <p:cNvPr id="8365" name="Google Shape;8365;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8"/>
          <p:cNvGrpSpPr/>
          <p:nvPr/>
        </p:nvGrpSpPr>
        <p:grpSpPr>
          <a:xfrm>
            <a:off x="4718688" y="3308459"/>
            <a:ext cx="424159" cy="419659"/>
            <a:chOff x="-1182750" y="3962900"/>
            <a:chExt cx="294575" cy="291450"/>
          </a:xfrm>
        </p:grpSpPr>
        <p:sp>
          <p:nvSpPr>
            <p:cNvPr id="8368" name="Google Shape;8368;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88"/>
          <p:cNvGrpSpPr/>
          <p:nvPr/>
        </p:nvGrpSpPr>
        <p:grpSpPr>
          <a:xfrm>
            <a:off x="2471824" y="1689223"/>
            <a:ext cx="424195" cy="419659"/>
            <a:chOff x="-5611575" y="3272950"/>
            <a:chExt cx="294600" cy="291450"/>
          </a:xfrm>
        </p:grpSpPr>
        <p:sp>
          <p:nvSpPr>
            <p:cNvPr id="8376" name="Google Shape;8376;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88"/>
          <p:cNvGrpSpPr/>
          <p:nvPr/>
        </p:nvGrpSpPr>
        <p:grpSpPr>
          <a:xfrm>
            <a:off x="2471824" y="2205770"/>
            <a:ext cx="424195" cy="418507"/>
            <a:chOff x="-5613150" y="3632900"/>
            <a:chExt cx="294600" cy="290650"/>
          </a:xfrm>
        </p:grpSpPr>
        <p:sp>
          <p:nvSpPr>
            <p:cNvPr id="8382" name="Google Shape;8382;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8"/>
          <p:cNvGrpSpPr/>
          <p:nvPr/>
        </p:nvGrpSpPr>
        <p:grpSpPr>
          <a:xfrm>
            <a:off x="2483722" y="2756270"/>
            <a:ext cx="424195" cy="420775"/>
            <a:chOff x="-5613150" y="3991275"/>
            <a:chExt cx="294600" cy="292225"/>
          </a:xfrm>
        </p:grpSpPr>
        <p:sp>
          <p:nvSpPr>
            <p:cNvPr id="8385" name="Google Shape;8385;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8"/>
          <p:cNvGrpSpPr/>
          <p:nvPr/>
        </p:nvGrpSpPr>
        <p:grpSpPr>
          <a:xfrm>
            <a:off x="5155210" y="1689438"/>
            <a:ext cx="434634" cy="419227"/>
            <a:chOff x="-3768700" y="3253275"/>
            <a:chExt cx="301850" cy="291150"/>
          </a:xfrm>
        </p:grpSpPr>
        <p:sp>
          <p:nvSpPr>
            <p:cNvPr id="8395" name="Google Shape;8395;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88"/>
          <p:cNvGrpSpPr/>
          <p:nvPr/>
        </p:nvGrpSpPr>
        <p:grpSpPr>
          <a:xfrm>
            <a:off x="5159293" y="2217090"/>
            <a:ext cx="426462" cy="395865"/>
            <a:chOff x="-3808700" y="3628950"/>
            <a:chExt cx="296175" cy="274925"/>
          </a:xfrm>
        </p:grpSpPr>
        <p:sp>
          <p:nvSpPr>
            <p:cNvPr id="8399" name="Google Shape;8399;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88"/>
          <p:cNvGrpSpPr/>
          <p:nvPr/>
        </p:nvGrpSpPr>
        <p:grpSpPr>
          <a:xfrm>
            <a:off x="5224504" y="2756412"/>
            <a:ext cx="419443" cy="420487"/>
            <a:chOff x="-3771675" y="3971775"/>
            <a:chExt cx="291300" cy="292025"/>
          </a:xfrm>
        </p:grpSpPr>
        <p:sp>
          <p:nvSpPr>
            <p:cNvPr id="8403" name="Google Shape;8403;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8"/>
          <p:cNvGrpSpPr/>
          <p:nvPr/>
        </p:nvGrpSpPr>
        <p:grpSpPr>
          <a:xfrm>
            <a:off x="7885948" y="1716461"/>
            <a:ext cx="420271" cy="320774"/>
            <a:chOff x="-1951475" y="3273100"/>
            <a:chExt cx="291875" cy="222775"/>
          </a:xfrm>
        </p:grpSpPr>
        <p:sp>
          <p:nvSpPr>
            <p:cNvPr id="8409" name="Google Shape;8409;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88"/>
          <p:cNvGrpSpPr/>
          <p:nvPr/>
        </p:nvGrpSpPr>
        <p:grpSpPr>
          <a:xfrm>
            <a:off x="7883429" y="2205191"/>
            <a:ext cx="425310" cy="419659"/>
            <a:chOff x="-1951475" y="3597450"/>
            <a:chExt cx="295375" cy="291450"/>
          </a:xfrm>
        </p:grpSpPr>
        <p:sp>
          <p:nvSpPr>
            <p:cNvPr id="8413" name="Google Shape;8413;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8"/>
          <p:cNvGrpSpPr/>
          <p:nvPr/>
        </p:nvGrpSpPr>
        <p:grpSpPr>
          <a:xfrm>
            <a:off x="7885680" y="2756825"/>
            <a:ext cx="444605" cy="419659"/>
            <a:chOff x="-1960150" y="3956600"/>
            <a:chExt cx="308775" cy="291450"/>
          </a:xfrm>
        </p:grpSpPr>
        <p:sp>
          <p:nvSpPr>
            <p:cNvPr id="8418" name="Google Shape;8418;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8"/>
          <p:cNvGrpSpPr/>
          <p:nvPr/>
        </p:nvGrpSpPr>
        <p:grpSpPr>
          <a:xfrm>
            <a:off x="1939718" y="3307636"/>
            <a:ext cx="420775" cy="420775"/>
            <a:chOff x="-804700" y="3226500"/>
            <a:chExt cx="292225" cy="292225"/>
          </a:xfrm>
        </p:grpSpPr>
        <p:sp>
          <p:nvSpPr>
            <p:cNvPr id="8421" name="Google Shape;8421;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88"/>
          <p:cNvGrpSpPr/>
          <p:nvPr/>
        </p:nvGrpSpPr>
        <p:grpSpPr>
          <a:xfrm>
            <a:off x="3019809" y="1688647"/>
            <a:ext cx="420775" cy="420811"/>
            <a:chOff x="-5251625" y="3272950"/>
            <a:chExt cx="292225" cy="292250"/>
          </a:xfrm>
        </p:grpSpPr>
        <p:sp>
          <p:nvSpPr>
            <p:cNvPr id="8429" name="Google Shape;8429;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8"/>
          <p:cNvGrpSpPr/>
          <p:nvPr/>
        </p:nvGrpSpPr>
        <p:grpSpPr>
          <a:xfrm>
            <a:off x="3016407" y="2204348"/>
            <a:ext cx="427578" cy="421351"/>
            <a:chOff x="-5254775" y="3631325"/>
            <a:chExt cx="296950" cy="292625"/>
          </a:xfrm>
        </p:grpSpPr>
        <p:sp>
          <p:nvSpPr>
            <p:cNvPr id="8433" name="Google Shape;8433;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8"/>
          <p:cNvGrpSpPr/>
          <p:nvPr/>
        </p:nvGrpSpPr>
        <p:grpSpPr>
          <a:xfrm>
            <a:off x="3032265" y="2756270"/>
            <a:ext cx="419659" cy="420775"/>
            <a:chOff x="-5251625" y="3991275"/>
            <a:chExt cx="291450" cy="292225"/>
          </a:xfrm>
        </p:grpSpPr>
        <p:sp>
          <p:nvSpPr>
            <p:cNvPr id="8441" name="Google Shape;8441;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8"/>
          <p:cNvGrpSpPr/>
          <p:nvPr/>
        </p:nvGrpSpPr>
        <p:grpSpPr>
          <a:xfrm>
            <a:off x="5772848" y="1689240"/>
            <a:ext cx="319874" cy="419623"/>
            <a:chOff x="-3365275" y="3253275"/>
            <a:chExt cx="222150" cy="291425"/>
          </a:xfrm>
        </p:grpSpPr>
        <p:sp>
          <p:nvSpPr>
            <p:cNvPr id="8447" name="Google Shape;8447;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8"/>
          <p:cNvGrpSpPr/>
          <p:nvPr/>
        </p:nvGrpSpPr>
        <p:grpSpPr>
          <a:xfrm>
            <a:off x="5746786" y="2204058"/>
            <a:ext cx="371998" cy="421927"/>
            <a:chOff x="-3383375" y="3611625"/>
            <a:chExt cx="258350" cy="293025"/>
          </a:xfrm>
        </p:grpSpPr>
        <p:sp>
          <p:nvSpPr>
            <p:cNvPr id="8450" name="Google Shape;8450;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88"/>
          <p:cNvGrpSpPr/>
          <p:nvPr/>
        </p:nvGrpSpPr>
        <p:grpSpPr>
          <a:xfrm>
            <a:off x="5809135" y="2756826"/>
            <a:ext cx="271097" cy="419659"/>
            <a:chOff x="-3347950" y="3971575"/>
            <a:chExt cx="188275" cy="291450"/>
          </a:xfrm>
        </p:grpSpPr>
        <p:sp>
          <p:nvSpPr>
            <p:cNvPr id="8453" name="Google Shape;8453;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8"/>
          <p:cNvGrpSpPr/>
          <p:nvPr/>
        </p:nvGrpSpPr>
        <p:grpSpPr>
          <a:xfrm>
            <a:off x="858994" y="3307061"/>
            <a:ext cx="371998" cy="421927"/>
            <a:chOff x="-1575775" y="3238300"/>
            <a:chExt cx="258350" cy="293025"/>
          </a:xfrm>
        </p:grpSpPr>
        <p:sp>
          <p:nvSpPr>
            <p:cNvPr id="8457" name="Google Shape;8457;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8"/>
          <p:cNvGrpSpPr/>
          <p:nvPr/>
        </p:nvGrpSpPr>
        <p:grpSpPr>
          <a:xfrm>
            <a:off x="2503892" y="3309051"/>
            <a:ext cx="423079" cy="424159"/>
            <a:chOff x="-1591550" y="3597475"/>
            <a:chExt cx="293825" cy="294575"/>
          </a:xfrm>
        </p:grpSpPr>
        <p:sp>
          <p:nvSpPr>
            <p:cNvPr id="8463" name="Google Shape;8463;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8"/>
          <p:cNvGrpSpPr/>
          <p:nvPr/>
        </p:nvGrpSpPr>
        <p:grpSpPr>
          <a:xfrm>
            <a:off x="4153362" y="3318663"/>
            <a:ext cx="421927" cy="399248"/>
            <a:chOff x="-1592325" y="3957400"/>
            <a:chExt cx="293025" cy="277275"/>
          </a:xfrm>
        </p:grpSpPr>
        <p:sp>
          <p:nvSpPr>
            <p:cNvPr id="8467" name="Google Shape;8467;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8"/>
          <p:cNvGrpSpPr/>
          <p:nvPr/>
        </p:nvGrpSpPr>
        <p:grpSpPr>
          <a:xfrm>
            <a:off x="3640232" y="3310744"/>
            <a:ext cx="369730" cy="420775"/>
            <a:chOff x="-778700" y="3612425"/>
            <a:chExt cx="256775" cy="292225"/>
          </a:xfrm>
        </p:grpSpPr>
        <p:sp>
          <p:nvSpPr>
            <p:cNvPr id="8472" name="Google Shape;8472;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8"/>
          <p:cNvGrpSpPr/>
          <p:nvPr/>
        </p:nvGrpSpPr>
        <p:grpSpPr>
          <a:xfrm>
            <a:off x="6111733" y="3828305"/>
            <a:ext cx="340731" cy="387641"/>
            <a:chOff x="7728464" y="1561258"/>
            <a:chExt cx="349719" cy="397866"/>
          </a:xfrm>
        </p:grpSpPr>
        <p:sp>
          <p:nvSpPr>
            <p:cNvPr id="8479" name="Google Shape;8479;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88"/>
          <p:cNvGrpSpPr/>
          <p:nvPr/>
        </p:nvGrpSpPr>
        <p:grpSpPr>
          <a:xfrm>
            <a:off x="4034702" y="3828305"/>
            <a:ext cx="387681" cy="387641"/>
            <a:chOff x="5611350" y="1561258"/>
            <a:chExt cx="397907" cy="397866"/>
          </a:xfrm>
        </p:grpSpPr>
        <p:sp>
          <p:nvSpPr>
            <p:cNvPr id="8482" name="Google Shape;8482;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8"/>
          <p:cNvGrpSpPr/>
          <p:nvPr/>
        </p:nvGrpSpPr>
        <p:grpSpPr>
          <a:xfrm>
            <a:off x="4553987" y="3925571"/>
            <a:ext cx="387610" cy="193109"/>
            <a:chOff x="6140660" y="1661097"/>
            <a:chExt cx="397835" cy="198202"/>
          </a:xfrm>
        </p:grpSpPr>
        <p:sp>
          <p:nvSpPr>
            <p:cNvPr id="8487" name="Google Shape;8487;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8"/>
          <p:cNvGrpSpPr/>
          <p:nvPr/>
        </p:nvGrpSpPr>
        <p:grpSpPr>
          <a:xfrm>
            <a:off x="5073202" y="3828305"/>
            <a:ext cx="387681" cy="387641"/>
            <a:chOff x="6669907" y="1561258"/>
            <a:chExt cx="397907" cy="397866"/>
          </a:xfrm>
        </p:grpSpPr>
        <p:sp>
          <p:nvSpPr>
            <p:cNvPr id="8492" name="Google Shape;8492;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88"/>
          <p:cNvGrpSpPr/>
          <p:nvPr/>
        </p:nvGrpSpPr>
        <p:grpSpPr>
          <a:xfrm>
            <a:off x="1958433" y="3885842"/>
            <a:ext cx="387681" cy="272572"/>
            <a:chOff x="3386036" y="1746339"/>
            <a:chExt cx="397907" cy="279762"/>
          </a:xfrm>
        </p:grpSpPr>
        <p:sp>
          <p:nvSpPr>
            <p:cNvPr id="8498" name="Google Shape;8498;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88"/>
          <p:cNvGrpSpPr/>
          <p:nvPr/>
        </p:nvGrpSpPr>
        <p:grpSpPr>
          <a:xfrm>
            <a:off x="2996130" y="3828288"/>
            <a:ext cx="387681" cy="387681"/>
            <a:chOff x="4417380" y="1687279"/>
            <a:chExt cx="397907" cy="397907"/>
          </a:xfrm>
        </p:grpSpPr>
        <p:sp>
          <p:nvSpPr>
            <p:cNvPr id="8501" name="Google Shape;8501;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88"/>
          <p:cNvGrpSpPr/>
          <p:nvPr/>
        </p:nvGrpSpPr>
        <p:grpSpPr>
          <a:xfrm>
            <a:off x="7942611" y="3308537"/>
            <a:ext cx="387661" cy="387661"/>
            <a:chOff x="2869999" y="1687279"/>
            <a:chExt cx="397887" cy="397887"/>
          </a:xfrm>
        </p:grpSpPr>
        <p:sp>
          <p:nvSpPr>
            <p:cNvPr id="8504" name="Google Shape;8504;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8"/>
          <p:cNvGrpSpPr/>
          <p:nvPr/>
        </p:nvGrpSpPr>
        <p:grpSpPr>
          <a:xfrm>
            <a:off x="2477718" y="3828664"/>
            <a:ext cx="386807" cy="386929"/>
            <a:chOff x="3902887" y="1687655"/>
            <a:chExt cx="397010" cy="397135"/>
          </a:xfrm>
        </p:grpSpPr>
        <p:sp>
          <p:nvSpPr>
            <p:cNvPr id="8507" name="Google Shape;8507;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88"/>
          <p:cNvGrpSpPr/>
          <p:nvPr/>
        </p:nvGrpSpPr>
        <p:grpSpPr>
          <a:xfrm>
            <a:off x="3515416" y="3828344"/>
            <a:ext cx="387681" cy="387681"/>
            <a:chOff x="4933458" y="1687279"/>
            <a:chExt cx="397907" cy="397907"/>
          </a:xfrm>
        </p:grpSpPr>
        <p:sp>
          <p:nvSpPr>
            <p:cNvPr id="8510" name="Google Shape;8510;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8"/>
          <p:cNvGrpSpPr/>
          <p:nvPr/>
        </p:nvGrpSpPr>
        <p:grpSpPr>
          <a:xfrm>
            <a:off x="6348367" y="3308537"/>
            <a:ext cx="387661" cy="387661"/>
            <a:chOff x="1379798" y="1723250"/>
            <a:chExt cx="397887" cy="397887"/>
          </a:xfrm>
        </p:grpSpPr>
        <p:sp>
          <p:nvSpPr>
            <p:cNvPr id="8513" name="Google Shape;8513;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88"/>
          <p:cNvGrpSpPr/>
          <p:nvPr/>
        </p:nvGrpSpPr>
        <p:grpSpPr>
          <a:xfrm>
            <a:off x="5286246" y="3308537"/>
            <a:ext cx="387681" cy="387661"/>
            <a:chOff x="266768" y="1721375"/>
            <a:chExt cx="397907" cy="397887"/>
          </a:xfrm>
        </p:grpSpPr>
        <p:sp>
          <p:nvSpPr>
            <p:cNvPr id="8518" name="Google Shape;8518;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88"/>
          <p:cNvGrpSpPr/>
          <p:nvPr/>
        </p:nvGrpSpPr>
        <p:grpSpPr>
          <a:xfrm>
            <a:off x="5817327" y="3308537"/>
            <a:ext cx="387641" cy="387661"/>
            <a:chOff x="864491" y="1723250"/>
            <a:chExt cx="397866" cy="397887"/>
          </a:xfrm>
        </p:grpSpPr>
        <p:sp>
          <p:nvSpPr>
            <p:cNvPr id="8521" name="Google Shape;8521;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4" name="Google Shape;8524;p8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5" name="Google Shape;8525;p88"/>
          <p:cNvGrpSpPr/>
          <p:nvPr/>
        </p:nvGrpSpPr>
        <p:grpSpPr>
          <a:xfrm>
            <a:off x="7411672" y="3308924"/>
            <a:ext cx="387539" cy="386888"/>
            <a:chOff x="2408992" y="1722875"/>
            <a:chExt cx="397761" cy="397093"/>
          </a:xfrm>
        </p:grpSpPr>
        <p:sp>
          <p:nvSpPr>
            <p:cNvPr id="8526" name="Google Shape;8526;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8"/>
          <p:cNvGrpSpPr/>
          <p:nvPr/>
        </p:nvGrpSpPr>
        <p:grpSpPr>
          <a:xfrm>
            <a:off x="6584154" y="3827060"/>
            <a:ext cx="388966" cy="388966"/>
            <a:chOff x="1190625" y="238125"/>
            <a:chExt cx="5235075" cy="5235075"/>
          </a:xfrm>
        </p:grpSpPr>
        <p:sp>
          <p:nvSpPr>
            <p:cNvPr id="8529" name="Google Shape;8529;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88"/>
          <p:cNvGrpSpPr/>
          <p:nvPr/>
        </p:nvGrpSpPr>
        <p:grpSpPr>
          <a:xfrm>
            <a:off x="5592488" y="3828305"/>
            <a:ext cx="387641" cy="387641"/>
            <a:chOff x="7199196" y="1561258"/>
            <a:chExt cx="397866" cy="397866"/>
          </a:xfrm>
        </p:grpSpPr>
        <p:sp>
          <p:nvSpPr>
            <p:cNvPr id="8532" name="Google Shape;8532;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5" name="Google Shape;8535;p8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8539"/>
        <p:cNvGrpSpPr/>
        <p:nvPr/>
      </p:nvGrpSpPr>
      <p:grpSpPr>
        <a:xfrm>
          <a:off x="0" y="0"/>
          <a:ext cx="0" cy="0"/>
          <a:chOff x="0" y="0"/>
          <a:chExt cx="0" cy="0"/>
        </a:xfrm>
      </p:grpSpPr>
      <p:sp>
        <p:nvSpPr>
          <p:cNvPr id="8540" name="Google Shape;8540;p89"/>
          <p:cNvSpPr/>
          <p:nvPr/>
        </p:nvSpPr>
        <p:spPr>
          <a:xfrm>
            <a:off x="6796005"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1" name="Google Shape;8541;p89"/>
          <p:cNvGrpSpPr/>
          <p:nvPr/>
        </p:nvGrpSpPr>
        <p:grpSpPr>
          <a:xfrm>
            <a:off x="6869704" y="3731340"/>
            <a:ext cx="201221" cy="201192"/>
            <a:chOff x="583100" y="3982600"/>
            <a:chExt cx="296175" cy="296175"/>
          </a:xfrm>
        </p:grpSpPr>
        <p:sp>
          <p:nvSpPr>
            <p:cNvPr id="8542" name="Google Shape;8542;p8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9" name="Google Shape;8549;p89"/>
          <p:cNvSpPr/>
          <p:nvPr/>
        </p:nvSpPr>
        <p:spPr>
          <a:xfrm>
            <a:off x="5244198"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9"/>
          <p:cNvSpPr/>
          <p:nvPr/>
        </p:nvSpPr>
        <p:spPr>
          <a:xfrm>
            <a:off x="6007260"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1" name="Google Shape;8551;p89"/>
          <p:cNvGrpSpPr/>
          <p:nvPr/>
        </p:nvGrpSpPr>
        <p:grpSpPr>
          <a:xfrm>
            <a:off x="6078082" y="1755032"/>
            <a:ext cx="201221" cy="201192"/>
            <a:chOff x="3497300" y="3227275"/>
            <a:chExt cx="296175" cy="296175"/>
          </a:xfrm>
        </p:grpSpPr>
        <p:sp>
          <p:nvSpPr>
            <p:cNvPr id="8552" name="Google Shape;8552;p8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0" name="Google Shape;8560;p89"/>
          <p:cNvSpPr/>
          <p:nvPr/>
        </p:nvSpPr>
        <p:spPr>
          <a:xfrm>
            <a:off x="7585137"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1" name="Google Shape;8561;p89"/>
          <p:cNvGrpSpPr/>
          <p:nvPr/>
        </p:nvGrpSpPr>
        <p:grpSpPr>
          <a:xfrm>
            <a:off x="7655950" y="1754675"/>
            <a:ext cx="201221" cy="201905"/>
            <a:chOff x="4991425" y="3234750"/>
            <a:chExt cx="296175" cy="297225"/>
          </a:xfrm>
        </p:grpSpPr>
        <p:sp>
          <p:nvSpPr>
            <p:cNvPr id="8562" name="Google Shape;8562;p8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8" name="Google Shape;8568;p89"/>
          <p:cNvSpPr/>
          <p:nvPr/>
        </p:nvSpPr>
        <p:spPr>
          <a:xfrm>
            <a:off x="199871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9"/>
          <p:cNvSpPr/>
          <p:nvPr/>
        </p:nvSpPr>
        <p:spPr>
          <a:xfrm>
            <a:off x="2949013"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104845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1" name="Google Shape;8571;p89"/>
          <p:cNvGrpSpPr/>
          <p:nvPr/>
        </p:nvGrpSpPr>
        <p:grpSpPr>
          <a:xfrm>
            <a:off x="3214959" y="3616099"/>
            <a:ext cx="197356" cy="197404"/>
            <a:chOff x="4456875" y="1435075"/>
            <a:chExt cx="481825" cy="481825"/>
          </a:xfrm>
        </p:grpSpPr>
        <p:sp>
          <p:nvSpPr>
            <p:cNvPr id="8572" name="Google Shape;8572;p8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3" name="Google Shape;8573;p8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4" name="Google Shape;8574;p8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8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6" name="Google Shape;8576;p8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7" name="Google Shape;8577;p8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8" name="Google Shape;8578;p8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9" name="Google Shape;8579;p8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8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8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2" name="Google Shape;8582;p8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8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4" name="Google Shape;8584;p8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5" name="Google Shape;8585;p8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8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8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8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8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8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1" name="Google Shape;8591;p89"/>
          <p:cNvGrpSpPr/>
          <p:nvPr/>
        </p:nvGrpSpPr>
        <p:grpSpPr>
          <a:xfrm>
            <a:off x="1310190" y="3616094"/>
            <a:ext cx="199291" cy="197414"/>
            <a:chOff x="5049725" y="1435050"/>
            <a:chExt cx="486550" cy="481850"/>
          </a:xfrm>
        </p:grpSpPr>
        <p:sp>
          <p:nvSpPr>
            <p:cNvPr id="8592" name="Google Shape;8592;p8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8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8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8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6" name="Google Shape;8596;p89"/>
          <p:cNvGrpSpPr/>
          <p:nvPr/>
        </p:nvGrpSpPr>
        <p:grpSpPr>
          <a:xfrm>
            <a:off x="2263986" y="3617981"/>
            <a:ext cx="193649" cy="193696"/>
            <a:chOff x="6239925" y="2032450"/>
            <a:chExt cx="472775" cy="472775"/>
          </a:xfrm>
        </p:grpSpPr>
        <p:sp>
          <p:nvSpPr>
            <p:cNvPr id="8597" name="Google Shape;8597;p8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8" name="Google Shape;8598;p8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99" name="Google Shape;8599;p89"/>
          <p:cNvSpPr/>
          <p:nvPr/>
        </p:nvSpPr>
        <p:spPr>
          <a:xfrm>
            <a:off x="104845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0" name="Google Shape;8600;p89"/>
          <p:cNvGrpSpPr/>
          <p:nvPr/>
        </p:nvGrpSpPr>
        <p:grpSpPr>
          <a:xfrm>
            <a:off x="1312952" y="1620834"/>
            <a:ext cx="197386" cy="197404"/>
            <a:chOff x="2685825" y="840375"/>
            <a:chExt cx="481900" cy="481825"/>
          </a:xfrm>
        </p:grpSpPr>
        <p:sp>
          <p:nvSpPr>
            <p:cNvPr id="8601" name="Google Shape;8601;p8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2" name="Google Shape;8602;p8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03" name="Google Shape;8603;p89"/>
          <p:cNvSpPr/>
          <p:nvPr/>
        </p:nvSpPr>
        <p:spPr>
          <a:xfrm>
            <a:off x="199871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4" name="Google Shape;8604;p89"/>
          <p:cNvGrpSpPr/>
          <p:nvPr/>
        </p:nvGrpSpPr>
        <p:grpSpPr>
          <a:xfrm>
            <a:off x="2258881" y="1620650"/>
            <a:ext cx="203858" cy="197772"/>
            <a:chOff x="3270675" y="841800"/>
            <a:chExt cx="497700" cy="482725"/>
          </a:xfrm>
        </p:grpSpPr>
        <p:sp>
          <p:nvSpPr>
            <p:cNvPr id="8605" name="Google Shape;8605;p8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6" name="Google Shape;8606;p8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8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08" name="Google Shape;8608;p89"/>
          <p:cNvSpPr/>
          <p:nvPr/>
        </p:nvSpPr>
        <p:spPr>
          <a:xfrm>
            <a:off x="2949013"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9" name="Google Shape;8609;p89"/>
          <p:cNvGrpSpPr/>
          <p:nvPr/>
        </p:nvGrpSpPr>
        <p:grpSpPr>
          <a:xfrm>
            <a:off x="3214958" y="1620862"/>
            <a:ext cx="197356" cy="197404"/>
            <a:chOff x="3271200" y="1435075"/>
            <a:chExt cx="481825" cy="481825"/>
          </a:xfrm>
        </p:grpSpPr>
        <p:sp>
          <p:nvSpPr>
            <p:cNvPr id="8610" name="Google Shape;8610;p8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1" name="Google Shape;8611;p8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12" name="Google Shape;8612;p89"/>
          <p:cNvSpPr/>
          <p:nvPr/>
        </p:nvSpPr>
        <p:spPr>
          <a:xfrm>
            <a:off x="1504285"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9"/>
          <p:cNvSpPr/>
          <p:nvPr/>
        </p:nvSpPr>
        <p:spPr>
          <a:xfrm>
            <a:off x="2653822"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9"/>
          <p:cNvSpPr/>
          <p:nvPr/>
        </p:nvSpPr>
        <p:spPr>
          <a:xfrm>
            <a:off x="1380284"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9"/>
          <p:cNvSpPr/>
          <p:nvPr/>
        </p:nvSpPr>
        <p:spPr>
          <a:xfrm>
            <a:off x="1180249"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9"/>
          <p:cNvSpPr/>
          <p:nvPr/>
        </p:nvSpPr>
        <p:spPr>
          <a:xfrm>
            <a:off x="2134225"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9"/>
          <p:cNvSpPr/>
          <p:nvPr/>
        </p:nvSpPr>
        <p:spPr>
          <a:xfrm>
            <a:off x="3087047"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3087047"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9"/>
          <p:cNvSpPr/>
          <p:nvPr/>
        </p:nvSpPr>
        <p:spPr>
          <a:xfrm>
            <a:off x="2134225"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9"/>
          <p:cNvSpPr/>
          <p:nvPr/>
        </p:nvSpPr>
        <p:spPr>
          <a:xfrm>
            <a:off x="1181416"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9"/>
          <p:cNvSpPr txBox="1"/>
          <p:nvPr/>
        </p:nvSpPr>
        <p:spPr>
          <a:xfrm>
            <a:off x="1644313"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8622" name="Google Shape;8622;p89"/>
          <p:cNvSpPr txBox="1"/>
          <p:nvPr/>
        </p:nvSpPr>
        <p:spPr>
          <a:xfrm>
            <a:off x="1048453"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8623" name="Google Shape;8623;p89"/>
          <p:cNvSpPr txBox="1"/>
          <p:nvPr/>
        </p:nvSpPr>
        <p:spPr>
          <a:xfrm>
            <a:off x="1998710"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8624" name="Google Shape;8624;p89"/>
          <p:cNvSpPr txBox="1"/>
          <p:nvPr/>
        </p:nvSpPr>
        <p:spPr>
          <a:xfrm>
            <a:off x="2949019"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8625" name="Google Shape;8625;p89"/>
          <p:cNvSpPr txBox="1"/>
          <p:nvPr/>
        </p:nvSpPr>
        <p:spPr>
          <a:xfrm>
            <a:off x="104835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8626" name="Google Shape;8626;p89"/>
          <p:cNvSpPr txBox="1"/>
          <p:nvPr/>
        </p:nvSpPr>
        <p:spPr>
          <a:xfrm>
            <a:off x="199871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8627" name="Google Shape;8627;p89"/>
          <p:cNvSpPr txBox="1"/>
          <p:nvPr/>
        </p:nvSpPr>
        <p:spPr>
          <a:xfrm>
            <a:off x="2949019"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8628" name="Google Shape;8628;p89"/>
          <p:cNvSpPr/>
          <p:nvPr/>
        </p:nvSpPr>
        <p:spPr>
          <a:xfrm>
            <a:off x="1374787"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2326630"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9"/>
          <p:cNvSpPr/>
          <p:nvPr/>
        </p:nvSpPr>
        <p:spPr>
          <a:xfrm>
            <a:off x="3278485"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9"/>
          <p:cNvSpPr/>
          <p:nvPr/>
        </p:nvSpPr>
        <p:spPr>
          <a:xfrm>
            <a:off x="1374774"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2326617"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3278472"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9"/>
          <p:cNvSpPr/>
          <p:nvPr/>
        </p:nvSpPr>
        <p:spPr>
          <a:xfrm>
            <a:off x="220072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9"/>
          <p:cNvSpPr/>
          <p:nvPr/>
        </p:nvSpPr>
        <p:spPr>
          <a:xfrm>
            <a:off x="232878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9"/>
          <p:cNvSpPr/>
          <p:nvPr/>
        </p:nvSpPr>
        <p:spPr>
          <a:xfrm>
            <a:off x="2456836"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9"/>
          <p:cNvSpPr/>
          <p:nvPr/>
        </p:nvSpPr>
        <p:spPr>
          <a:xfrm>
            <a:off x="220072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9"/>
          <p:cNvSpPr/>
          <p:nvPr/>
        </p:nvSpPr>
        <p:spPr>
          <a:xfrm>
            <a:off x="232878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2456836"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40" name="Google Shape;8640;p89"/>
          <p:cNvCxnSpPr>
            <a:stCxn id="8628" idx="4"/>
            <a:endCxn id="8634" idx="0"/>
          </p:cNvCxnSpPr>
          <p:nvPr/>
        </p:nvCxnSpPr>
        <p:spPr>
          <a:xfrm rot="-5400000" flipH="1">
            <a:off x="1718737"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641" name="Google Shape;8641;p89"/>
          <p:cNvCxnSpPr>
            <a:stCxn id="8630" idx="4"/>
            <a:endCxn id="8636" idx="0"/>
          </p:cNvCxnSpPr>
          <p:nvPr/>
        </p:nvCxnSpPr>
        <p:spPr>
          <a:xfrm rot="5400000">
            <a:off x="2798635"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642" name="Google Shape;8642;p89"/>
          <p:cNvCxnSpPr>
            <a:stCxn id="8629" idx="4"/>
            <a:endCxn id="8635" idx="0"/>
          </p:cNvCxnSpPr>
          <p:nvPr/>
        </p:nvCxnSpPr>
        <p:spPr>
          <a:xfrm rot="-5400000" flipH="1">
            <a:off x="2258680"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643" name="Google Shape;8643;p89"/>
          <p:cNvCxnSpPr>
            <a:stCxn id="8631" idx="0"/>
            <a:endCxn id="8637" idx="4"/>
          </p:cNvCxnSpPr>
          <p:nvPr/>
        </p:nvCxnSpPr>
        <p:spPr>
          <a:xfrm rot="-5400000">
            <a:off x="1717824"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644" name="Google Shape;8644;p89"/>
          <p:cNvCxnSpPr>
            <a:stCxn id="8633" idx="0"/>
            <a:endCxn id="8639" idx="4"/>
          </p:cNvCxnSpPr>
          <p:nvPr/>
        </p:nvCxnSpPr>
        <p:spPr>
          <a:xfrm rot="5400000" flipH="1">
            <a:off x="2797722"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645" name="Google Shape;8645;p89"/>
          <p:cNvCxnSpPr>
            <a:stCxn id="8632" idx="0"/>
            <a:endCxn id="8638" idx="4"/>
          </p:cNvCxnSpPr>
          <p:nvPr/>
        </p:nvCxnSpPr>
        <p:spPr>
          <a:xfrm rot="-5400000">
            <a:off x="2257767"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sp>
        <p:nvSpPr>
          <p:cNvPr id="8646" name="Google Shape;8646;p89"/>
          <p:cNvSpPr/>
          <p:nvPr/>
        </p:nvSpPr>
        <p:spPr>
          <a:xfrm>
            <a:off x="4239724"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9"/>
          <p:cNvSpPr/>
          <p:nvPr/>
        </p:nvSpPr>
        <p:spPr>
          <a:xfrm>
            <a:off x="5018842"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5797943"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49" name="Google Shape;8649;p89"/>
          <p:cNvSpPr/>
          <p:nvPr/>
        </p:nvSpPr>
        <p:spPr>
          <a:xfrm>
            <a:off x="6576658"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50" name="Google Shape;8650;p89"/>
          <p:cNvSpPr/>
          <p:nvPr/>
        </p:nvSpPr>
        <p:spPr>
          <a:xfrm>
            <a:off x="7355776"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51" name="Google Shape;8651;p89"/>
          <p:cNvSpPr/>
          <p:nvPr/>
        </p:nvSpPr>
        <p:spPr>
          <a:xfrm>
            <a:off x="4429400"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9"/>
          <p:cNvSpPr/>
          <p:nvPr/>
        </p:nvSpPr>
        <p:spPr>
          <a:xfrm>
            <a:off x="4569763"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9"/>
          <p:cNvSpPr/>
          <p:nvPr/>
        </p:nvSpPr>
        <p:spPr>
          <a:xfrm>
            <a:off x="614762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772547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9"/>
          <p:cNvSpPr/>
          <p:nvPr/>
        </p:nvSpPr>
        <p:spPr>
          <a:xfrm>
            <a:off x="5384563"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9"/>
          <p:cNvSpPr/>
          <p:nvPr/>
        </p:nvSpPr>
        <p:spPr>
          <a:xfrm>
            <a:off x="6936563"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9"/>
          <p:cNvSpPr txBox="1"/>
          <p:nvPr/>
        </p:nvSpPr>
        <p:spPr>
          <a:xfrm>
            <a:off x="43314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8658" name="Google Shape;8658;p89"/>
          <p:cNvSpPr/>
          <p:nvPr/>
        </p:nvSpPr>
        <p:spPr>
          <a:xfrm>
            <a:off x="4569763"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6153050"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7725475"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9"/>
          <p:cNvSpPr/>
          <p:nvPr/>
        </p:nvSpPr>
        <p:spPr>
          <a:xfrm>
            <a:off x="53841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9"/>
          <p:cNvSpPr/>
          <p:nvPr/>
        </p:nvSpPr>
        <p:spPr>
          <a:xfrm>
            <a:off x="69365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63" name="Google Shape;8663;p89"/>
          <p:cNvCxnSpPr>
            <a:stCxn id="8652" idx="0"/>
            <a:endCxn id="8658" idx="4"/>
          </p:cNvCxnSpPr>
          <p:nvPr/>
        </p:nvCxnSpPr>
        <p:spPr>
          <a:xfrm rot="10800000">
            <a:off x="4600813"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664" name="Google Shape;8664;p89"/>
          <p:cNvCxnSpPr>
            <a:stCxn id="8653" idx="0"/>
            <a:endCxn id="8659" idx="4"/>
          </p:cNvCxnSpPr>
          <p:nvPr/>
        </p:nvCxnSpPr>
        <p:spPr>
          <a:xfrm rot="10800000" flipH="1">
            <a:off x="6178675"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8665" name="Google Shape;8665;p89"/>
          <p:cNvCxnSpPr>
            <a:stCxn id="8654" idx="0"/>
            <a:endCxn id="8660" idx="4"/>
          </p:cNvCxnSpPr>
          <p:nvPr/>
        </p:nvCxnSpPr>
        <p:spPr>
          <a:xfrm rot="10800000">
            <a:off x="7756525"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666" name="Google Shape;8666;p89"/>
          <p:cNvCxnSpPr>
            <a:stCxn id="8655" idx="4"/>
            <a:endCxn id="8661" idx="0"/>
          </p:cNvCxnSpPr>
          <p:nvPr/>
        </p:nvCxnSpPr>
        <p:spPr>
          <a:xfrm flipH="1">
            <a:off x="5415313"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8667" name="Google Shape;8667;p89"/>
          <p:cNvCxnSpPr>
            <a:stCxn id="8656" idx="4"/>
            <a:endCxn id="8662" idx="0"/>
          </p:cNvCxnSpPr>
          <p:nvPr/>
        </p:nvCxnSpPr>
        <p:spPr>
          <a:xfrm>
            <a:off x="6967613"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8668" name="Google Shape;8668;p89"/>
          <p:cNvSpPr txBox="1"/>
          <p:nvPr/>
        </p:nvSpPr>
        <p:spPr>
          <a:xfrm>
            <a:off x="5138997"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8669" name="Google Shape;8669;p89"/>
          <p:cNvSpPr txBox="1"/>
          <p:nvPr/>
        </p:nvSpPr>
        <p:spPr>
          <a:xfrm>
            <a:off x="59046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8670" name="Google Shape;8670;p89"/>
          <p:cNvSpPr txBox="1"/>
          <p:nvPr/>
        </p:nvSpPr>
        <p:spPr>
          <a:xfrm>
            <a:off x="66968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8671" name="Google Shape;8671;p89"/>
          <p:cNvSpPr txBox="1"/>
          <p:nvPr/>
        </p:nvSpPr>
        <p:spPr>
          <a:xfrm>
            <a:off x="74889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8672" name="Google Shape;8672;p89"/>
          <p:cNvGrpSpPr/>
          <p:nvPr/>
        </p:nvGrpSpPr>
        <p:grpSpPr>
          <a:xfrm>
            <a:off x="5307356" y="3748469"/>
            <a:ext cx="206115" cy="206115"/>
            <a:chOff x="1049375" y="2680675"/>
            <a:chExt cx="297725" cy="297725"/>
          </a:xfrm>
        </p:grpSpPr>
        <p:sp>
          <p:nvSpPr>
            <p:cNvPr id="8673" name="Google Shape;8673;p89"/>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9"/>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89"/>
          <p:cNvSpPr txBox="1"/>
          <p:nvPr/>
        </p:nvSpPr>
        <p:spPr>
          <a:xfrm>
            <a:off x="6405263"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8676" name="Google Shape;8676;p89"/>
          <p:cNvSpPr txBox="1"/>
          <p:nvPr/>
        </p:nvSpPr>
        <p:spPr>
          <a:xfrm>
            <a:off x="4827411"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closest planet to the Sun and the smallest”</a:t>
            </a:r>
            <a:endParaRPr sz="800">
              <a:solidFill>
                <a:srgbClr val="A5B7C6"/>
              </a:solidFill>
            </a:endParaRPr>
          </a:p>
        </p:txBody>
      </p:sp>
      <p:sp>
        <p:nvSpPr>
          <p:cNvPr id="8677" name="Google Shape;8677;p89"/>
          <p:cNvSpPr txBox="1"/>
          <p:nvPr/>
        </p:nvSpPr>
        <p:spPr>
          <a:xfrm>
            <a:off x="5626377"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farthest-known planet from the Sun”</a:t>
            </a:r>
            <a:endParaRPr sz="800">
              <a:solidFill>
                <a:srgbClr val="A5B7C6"/>
              </a:solidFill>
            </a:endParaRPr>
          </a:p>
        </p:txBody>
      </p:sp>
      <p:sp>
        <p:nvSpPr>
          <p:cNvPr id="8678" name="Google Shape;8678;p89"/>
          <p:cNvSpPr txBox="1"/>
          <p:nvPr/>
        </p:nvSpPr>
        <p:spPr>
          <a:xfrm>
            <a:off x="71787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8679" name="Google Shape;8679;p89"/>
          <p:cNvSpPr txBox="1"/>
          <p:nvPr/>
        </p:nvSpPr>
        <p:spPr>
          <a:xfrm>
            <a:off x="40373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has a beautiful name and is the second planet”</a:t>
            </a:r>
            <a:endParaRPr sz="800">
              <a:solidFill>
                <a:srgbClr val="A5B7C6"/>
              </a:solidFill>
            </a:endParaRPr>
          </a:p>
        </p:txBody>
      </p:sp>
      <p:grpSp>
        <p:nvGrpSpPr>
          <p:cNvPr id="8680" name="Google Shape;8680;p89"/>
          <p:cNvGrpSpPr/>
          <p:nvPr/>
        </p:nvGrpSpPr>
        <p:grpSpPr>
          <a:xfrm>
            <a:off x="4500213" y="1773492"/>
            <a:ext cx="201221" cy="164272"/>
            <a:chOff x="3860400" y="3254050"/>
            <a:chExt cx="296175" cy="241825"/>
          </a:xfrm>
        </p:grpSpPr>
        <p:sp>
          <p:nvSpPr>
            <p:cNvPr id="8681" name="Google Shape;8681;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8" name="Google Shape;8688;p8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692"/>
        <p:cNvGrpSpPr/>
        <p:nvPr/>
      </p:nvGrpSpPr>
      <p:grpSpPr>
        <a:xfrm>
          <a:off x="0" y="0"/>
          <a:ext cx="0" cy="0"/>
          <a:chOff x="0" y="0"/>
          <a:chExt cx="0" cy="0"/>
        </a:xfrm>
      </p:grpSpPr>
      <p:sp>
        <p:nvSpPr>
          <p:cNvPr id="8693" name="Google Shape;8693;p90"/>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0"/>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695" name="Google Shape;8695;p90"/>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0"/>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697" name="Google Shape;8697;p90"/>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0"/>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699" name="Google Shape;8699;p90"/>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0" name="Google Shape;8700;p90"/>
          <p:cNvGrpSpPr/>
          <p:nvPr/>
        </p:nvGrpSpPr>
        <p:grpSpPr>
          <a:xfrm>
            <a:off x="1494592" y="1588245"/>
            <a:ext cx="763219" cy="763219"/>
            <a:chOff x="4049800" y="640400"/>
            <a:chExt cx="858900" cy="858900"/>
          </a:xfrm>
        </p:grpSpPr>
        <p:sp>
          <p:nvSpPr>
            <p:cNvPr id="8701" name="Google Shape;8701;p90"/>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0"/>
            <p:cNvSpPr/>
            <p:nvPr/>
          </p:nvSpPr>
          <p:spPr>
            <a:xfrm>
              <a:off x="4049800" y="640400"/>
              <a:ext cx="858900" cy="858900"/>
            </a:xfrm>
            <a:prstGeom prst="blockArc">
              <a:avLst>
                <a:gd name="adj1" fmla="val 7914150"/>
                <a:gd name="adj2" fmla="val 1926007"/>
                <a:gd name="adj3" fmla="val 12032"/>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3" name="Google Shape;8703;p90"/>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0"/>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05" name="Google Shape;8705;p90"/>
          <p:cNvCxnSpPr>
            <a:stCxn id="8701" idx="4"/>
            <a:endCxn id="8703" idx="0"/>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cxnSp>
        <p:nvCxnSpPr>
          <p:cNvPr id="8706" name="Google Shape;8706;p90"/>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8707" name="Google Shape;8707;p90"/>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closest planet to the Sun and the smallest”</a:t>
            </a:r>
            <a:endParaRPr sz="800">
              <a:solidFill>
                <a:srgbClr val="40566D"/>
              </a:solidFill>
            </a:endParaRPr>
          </a:p>
        </p:txBody>
      </p:sp>
      <p:cxnSp>
        <p:nvCxnSpPr>
          <p:cNvPr id="8708" name="Google Shape;8708;p90"/>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sp>
        <p:nvSpPr>
          <p:cNvPr id="8709" name="Google Shape;8709;p90"/>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sp>
        <p:nvSpPr>
          <p:cNvPr id="8710" name="Google Shape;8710;p90"/>
          <p:cNvSpPr txBox="1"/>
          <p:nvPr/>
        </p:nvSpPr>
        <p:spPr>
          <a:xfrm>
            <a:off x="1585964" y="1787173"/>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sp>
        <p:nvSpPr>
          <p:cNvPr id="8711" name="Google Shape;8711;p90"/>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2" name="Google Shape;8712;p90"/>
          <p:cNvGrpSpPr/>
          <p:nvPr/>
        </p:nvGrpSpPr>
        <p:grpSpPr>
          <a:xfrm>
            <a:off x="3576486" y="2170831"/>
            <a:ext cx="1443832" cy="1443832"/>
            <a:chOff x="5681300" y="2527788"/>
            <a:chExt cx="805800" cy="805800"/>
          </a:xfrm>
        </p:grpSpPr>
        <p:sp>
          <p:nvSpPr>
            <p:cNvPr id="8713" name="Google Shape;8713;p90"/>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90"/>
          <p:cNvGrpSpPr/>
          <p:nvPr/>
        </p:nvGrpSpPr>
        <p:grpSpPr>
          <a:xfrm>
            <a:off x="6240887" y="1786604"/>
            <a:ext cx="626590" cy="626590"/>
            <a:chOff x="5681300" y="2527788"/>
            <a:chExt cx="805800" cy="805800"/>
          </a:xfrm>
        </p:grpSpPr>
        <p:sp>
          <p:nvSpPr>
            <p:cNvPr id="8716" name="Google Shape;8716;p90"/>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0"/>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90"/>
          <p:cNvGrpSpPr/>
          <p:nvPr/>
        </p:nvGrpSpPr>
        <p:grpSpPr>
          <a:xfrm>
            <a:off x="6240887" y="2578704"/>
            <a:ext cx="626590" cy="626590"/>
            <a:chOff x="5681300" y="2527788"/>
            <a:chExt cx="805800" cy="805800"/>
          </a:xfrm>
        </p:grpSpPr>
        <p:sp>
          <p:nvSpPr>
            <p:cNvPr id="8719" name="Google Shape;8719;p90"/>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0"/>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90"/>
          <p:cNvGrpSpPr/>
          <p:nvPr/>
        </p:nvGrpSpPr>
        <p:grpSpPr>
          <a:xfrm>
            <a:off x="6240887" y="3370804"/>
            <a:ext cx="626590" cy="626590"/>
            <a:chOff x="5681300" y="2527788"/>
            <a:chExt cx="805800" cy="805800"/>
          </a:xfrm>
        </p:grpSpPr>
        <p:sp>
          <p:nvSpPr>
            <p:cNvPr id="8722" name="Google Shape;8722;p90"/>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0"/>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4" name="Google Shape;8724;p90"/>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0"/>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0"/>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7" name="Google Shape;8727;p90"/>
          <p:cNvCxnSpPr>
            <a:stCxn id="8726" idx="6"/>
            <a:endCxn id="8717"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8728" name="Google Shape;8728;p90"/>
          <p:cNvCxnSpPr>
            <a:stCxn id="8726" idx="6"/>
            <a:endCxn id="8723"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8729" name="Google Shape;8729;p90"/>
          <p:cNvCxnSpPr>
            <a:stCxn id="8726" idx="6"/>
            <a:endCxn id="8720"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8730" name="Google Shape;8730;p90"/>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sp>
        <p:nvSpPr>
          <p:cNvPr id="8731" name="Google Shape;8731;p9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7BD42D66-0011-406F-B987-E03B56908E2E}"/>
              </a:ext>
            </a:extLst>
          </p:cNvPr>
          <p:cNvSpPr/>
          <p:nvPr/>
        </p:nvSpPr>
        <p:spPr>
          <a:xfrm>
            <a:off x="0" y="0"/>
            <a:ext cx="9144000" cy="5727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tângulo 5">
            <a:extLst>
              <a:ext uri="{FF2B5EF4-FFF2-40B4-BE49-F238E27FC236}">
                <a16:creationId xmlns:a16="http://schemas.microsoft.com/office/drawing/2014/main" id="{428BC741-3D78-4C36-A3D5-11706CDAA75C}"/>
              </a:ext>
            </a:extLst>
          </p:cNvPr>
          <p:cNvSpPr/>
          <p:nvPr/>
        </p:nvSpPr>
        <p:spPr>
          <a:xfrm>
            <a:off x="0" y="4570800"/>
            <a:ext cx="9144000" cy="572700"/>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11" name="Gráfico 10">
            <a:extLst>
              <a:ext uri="{FF2B5EF4-FFF2-40B4-BE49-F238E27FC236}">
                <a16:creationId xmlns:a16="http://schemas.microsoft.com/office/drawing/2014/main" id="{E9C506AC-07EC-4791-A325-9E27C04E76F4}"/>
              </a:ext>
            </a:extLst>
          </p:cNvPr>
          <p:cNvGraphicFramePr/>
          <p:nvPr/>
        </p:nvGraphicFramePr>
        <p:xfrm>
          <a:off x="1697502" y="757424"/>
          <a:ext cx="5748997" cy="3490644"/>
        </p:xfrm>
        <a:graphic>
          <a:graphicData uri="http://schemas.openxmlformats.org/drawingml/2006/chart">
            <c:chart xmlns:c="http://schemas.openxmlformats.org/drawingml/2006/chart" xmlns:r="http://schemas.openxmlformats.org/officeDocument/2006/relationships" r:id="rId3"/>
          </a:graphicData>
        </a:graphic>
      </p:graphicFrame>
      <p:sp>
        <p:nvSpPr>
          <p:cNvPr id="2" name="CaixaDeTexto 1">
            <a:extLst>
              <a:ext uri="{FF2B5EF4-FFF2-40B4-BE49-F238E27FC236}">
                <a16:creationId xmlns:a16="http://schemas.microsoft.com/office/drawing/2014/main" id="{1FDAF71A-3AE7-425E-99C4-CA1DCB9B8D31}"/>
              </a:ext>
            </a:extLst>
          </p:cNvPr>
          <p:cNvSpPr txBox="1"/>
          <p:nvPr/>
        </p:nvSpPr>
        <p:spPr>
          <a:xfrm>
            <a:off x="1697501" y="4155244"/>
            <a:ext cx="1172116" cy="230832"/>
          </a:xfrm>
          <a:prstGeom prst="rect">
            <a:avLst/>
          </a:prstGeom>
          <a:noFill/>
        </p:spPr>
        <p:txBody>
          <a:bodyPr wrap="none" rtlCol="0">
            <a:spAutoFit/>
          </a:bodyPr>
          <a:lstStyle/>
          <a:p>
            <a:r>
              <a:rPr lang="pt-BR" sz="900" dirty="0">
                <a:solidFill>
                  <a:schemeClr val="tx1"/>
                </a:solidFill>
                <a:highlight>
                  <a:srgbClr val="A3B1F7"/>
                </a:highlight>
                <a:latin typeface="Open Sans" panose="020B0606030504020204" pitchFamily="34" charset="0"/>
                <a:ea typeface="Open Sans" panose="020B0606030504020204" pitchFamily="34" charset="0"/>
                <a:cs typeface="Open Sans" panose="020B0606030504020204" pitchFamily="34" charset="0"/>
              </a:rPr>
              <a:t>Fonte: Target Data</a:t>
            </a:r>
          </a:p>
        </p:txBody>
      </p:sp>
      <p:sp>
        <p:nvSpPr>
          <p:cNvPr id="8" name="CaixaDeTexto 7">
            <a:extLst>
              <a:ext uri="{FF2B5EF4-FFF2-40B4-BE49-F238E27FC236}">
                <a16:creationId xmlns:a16="http://schemas.microsoft.com/office/drawing/2014/main" id="{520F8EFE-5190-402E-AA53-913F32EFF9DC}"/>
              </a:ext>
            </a:extLst>
          </p:cNvPr>
          <p:cNvSpPr txBox="1"/>
          <p:nvPr/>
        </p:nvSpPr>
        <p:spPr>
          <a:xfrm>
            <a:off x="1697501" y="4339968"/>
            <a:ext cx="1003801" cy="230832"/>
          </a:xfrm>
          <a:prstGeom prst="rect">
            <a:avLst/>
          </a:prstGeom>
          <a:noFill/>
        </p:spPr>
        <p:txBody>
          <a:bodyPr wrap="none" rtlCol="0">
            <a:spAutoFit/>
          </a:bodyPr>
          <a:lstStyle/>
          <a:p>
            <a:r>
              <a:rPr lang="pt-BR" sz="900" dirty="0">
                <a:solidFill>
                  <a:schemeClr val="tx1"/>
                </a:solidFill>
                <a:highlight>
                  <a:srgbClr val="A3B1F7"/>
                </a:highlight>
                <a:latin typeface="Open Sans" panose="020B0606030504020204" pitchFamily="34" charset="0"/>
                <a:ea typeface="Open Sans" panose="020B0606030504020204" pitchFamily="34" charset="0"/>
                <a:cs typeface="Open Sans" panose="020B0606030504020204" pitchFamily="34" charset="0"/>
              </a:rPr>
              <a:t>Setembro 2021</a:t>
            </a:r>
          </a:p>
        </p:txBody>
      </p:sp>
    </p:spTree>
    <p:extLst>
      <p:ext uri="{BB962C8B-B14F-4D97-AF65-F5344CB8AC3E}">
        <p14:creationId xmlns:p14="http://schemas.microsoft.com/office/powerpoint/2010/main" val="2023484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8735"/>
        <p:cNvGrpSpPr/>
        <p:nvPr/>
      </p:nvGrpSpPr>
      <p:grpSpPr>
        <a:xfrm>
          <a:off x="0" y="0"/>
          <a:ext cx="0" cy="0"/>
          <a:chOff x="0" y="0"/>
          <a:chExt cx="0" cy="0"/>
        </a:xfrm>
      </p:grpSpPr>
      <p:grpSp>
        <p:nvGrpSpPr>
          <p:cNvPr id="8736" name="Google Shape;8736;p91"/>
          <p:cNvGrpSpPr/>
          <p:nvPr/>
        </p:nvGrpSpPr>
        <p:grpSpPr>
          <a:xfrm>
            <a:off x="7827088" y="2886927"/>
            <a:ext cx="265146" cy="348861"/>
            <a:chOff x="1713400" y="238125"/>
            <a:chExt cx="3815050" cy="5005175"/>
          </a:xfrm>
        </p:grpSpPr>
        <p:sp>
          <p:nvSpPr>
            <p:cNvPr id="8737" name="Google Shape;8737;p91"/>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1"/>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1"/>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91"/>
          <p:cNvGrpSpPr/>
          <p:nvPr/>
        </p:nvGrpSpPr>
        <p:grpSpPr>
          <a:xfrm>
            <a:off x="1017751" y="1792928"/>
            <a:ext cx="350346" cy="307365"/>
            <a:chOff x="1054950" y="2380900"/>
            <a:chExt cx="269725" cy="235800"/>
          </a:xfrm>
        </p:grpSpPr>
        <p:sp>
          <p:nvSpPr>
            <p:cNvPr id="8741" name="Google Shape;8741;p91"/>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1"/>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1"/>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1"/>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91"/>
          <p:cNvGrpSpPr/>
          <p:nvPr/>
        </p:nvGrpSpPr>
        <p:grpSpPr>
          <a:xfrm>
            <a:off x="1771678" y="1792552"/>
            <a:ext cx="363490" cy="307268"/>
            <a:chOff x="1771678" y="1944952"/>
            <a:chExt cx="363490" cy="307268"/>
          </a:xfrm>
        </p:grpSpPr>
        <p:sp>
          <p:nvSpPr>
            <p:cNvPr id="8746" name="Google Shape;8746;p91"/>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1"/>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1"/>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1"/>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1"/>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91"/>
          <p:cNvGrpSpPr/>
          <p:nvPr/>
        </p:nvGrpSpPr>
        <p:grpSpPr>
          <a:xfrm>
            <a:off x="2523404" y="1771779"/>
            <a:ext cx="348008" cy="349468"/>
            <a:chOff x="2214125" y="2364675"/>
            <a:chExt cx="267925" cy="268100"/>
          </a:xfrm>
        </p:grpSpPr>
        <p:sp>
          <p:nvSpPr>
            <p:cNvPr id="8752" name="Google Shape;8752;p91"/>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1"/>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1"/>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1"/>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1"/>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91"/>
          <p:cNvGrpSpPr/>
          <p:nvPr/>
        </p:nvGrpSpPr>
        <p:grpSpPr>
          <a:xfrm>
            <a:off x="3274298" y="1782859"/>
            <a:ext cx="349566" cy="327504"/>
            <a:chOff x="2792225" y="2373175"/>
            <a:chExt cx="269125" cy="251250"/>
          </a:xfrm>
        </p:grpSpPr>
        <p:sp>
          <p:nvSpPr>
            <p:cNvPr id="8758" name="Google Shape;8758;p91"/>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1"/>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1"/>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91"/>
          <p:cNvGrpSpPr/>
          <p:nvPr/>
        </p:nvGrpSpPr>
        <p:grpSpPr>
          <a:xfrm>
            <a:off x="4025192" y="1792863"/>
            <a:ext cx="349566" cy="307430"/>
            <a:chOff x="3370325" y="2380850"/>
            <a:chExt cx="269125" cy="235850"/>
          </a:xfrm>
        </p:grpSpPr>
        <p:sp>
          <p:nvSpPr>
            <p:cNvPr id="8762" name="Google Shape;8762;p91"/>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1"/>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1"/>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91"/>
          <p:cNvGrpSpPr/>
          <p:nvPr/>
        </p:nvGrpSpPr>
        <p:grpSpPr>
          <a:xfrm>
            <a:off x="4779171" y="1803030"/>
            <a:ext cx="348008" cy="286379"/>
            <a:chOff x="3950800" y="2388650"/>
            <a:chExt cx="267925" cy="219700"/>
          </a:xfrm>
        </p:grpSpPr>
        <p:sp>
          <p:nvSpPr>
            <p:cNvPr id="8766" name="Google Shape;8766;p91"/>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91"/>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1"/>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1"/>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1"/>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1"/>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91"/>
          <p:cNvGrpSpPr/>
          <p:nvPr/>
        </p:nvGrpSpPr>
        <p:grpSpPr>
          <a:xfrm>
            <a:off x="5530812" y="1792928"/>
            <a:ext cx="348820" cy="307365"/>
            <a:chOff x="4529475" y="2380900"/>
            <a:chExt cx="268550" cy="235800"/>
          </a:xfrm>
        </p:grpSpPr>
        <p:sp>
          <p:nvSpPr>
            <p:cNvPr id="8773" name="Google Shape;8773;p91"/>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1"/>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1"/>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1"/>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91"/>
          <p:cNvGrpSpPr/>
          <p:nvPr/>
        </p:nvGrpSpPr>
        <p:grpSpPr>
          <a:xfrm>
            <a:off x="6284044" y="1792928"/>
            <a:ext cx="348008" cy="307365"/>
            <a:chOff x="5109375" y="2380900"/>
            <a:chExt cx="267925" cy="235800"/>
          </a:xfrm>
        </p:grpSpPr>
        <p:sp>
          <p:nvSpPr>
            <p:cNvPr id="8778" name="Google Shape;8778;p91"/>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1"/>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91"/>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91"/>
          <p:cNvGrpSpPr/>
          <p:nvPr/>
        </p:nvGrpSpPr>
        <p:grpSpPr>
          <a:xfrm>
            <a:off x="7034906" y="1813100"/>
            <a:ext cx="348040" cy="266989"/>
            <a:chOff x="5687450" y="2396375"/>
            <a:chExt cx="267950" cy="204825"/>
          </a:xfrm>
        </p:grpSpPr>
        <p:sp>
          <p:nvSpPr>
            <p:cNvPr id="8782" name="Google Shape;8782;p91"/>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1"/>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1"/>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1"/>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1"/>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1"/>
          <p:cNvGrpSpPr/>
          <p:nvPr/>
        </p:nvGrpSpPr>
        <p:grpSpPr>
          <a:xfrm>
            <a:off x="7785800" y="1770117"/>
            <a:ext cx="348040" cy="351880"/>
            <a:chOff x="6265550" y="2363400"/>
            <a:chExt cx="267950" cy="269950"/>
          </a:xfrm>
        </p:grpSpPr>
        <p:sp>
          <p:nvSpPr>
            <p:cNvPr id="8788" name="Google Shape;8788;p91"/>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1"/>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0" name="Google Shape;8790;p91"/>
          <p:cNvSpPr/>
          <p:nvPr/>
        </p:nvSpPr>
        <p:spPr>
          <a:xfrm>
            <a:off x="7726824"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1" name="Google Shape;8791;p91"/>
          <p:cNvGrpSpPr/>
          <p:nvPr/>
        </p:nvGrpSpPr>
        <p:grpSpPr>
          <a:xfrm>
            <a:off x="7034906" y="2329188"/>
            <a:ext cx="348040" cy="350022"/>
            <a:chOff x="5687450" y="2792300"/>
            <a:chExt cx="267950" cy="268525"/>
          </a:xfrm>
        </p:grpSpPr>
        <p:sp>
          <p:nvSpPr>
            <p:cNvPr id="8792" name="Google Shape;8792;p91"/>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1"/>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1"/>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1"/>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1"/>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91"/>
          <p:cNvGrpSpPr/>
          <p:nvPr/>
        </p:nvGrpSpPr>
        <p:grpSpPr>
          <a:xfrm>
            <a:off x="6345904" y="2333848"/>
            <a:ext cx="225067" cy="345949"/>
            <a:chOff x="5157000" y="2795875"/>
            <a:chExt cx="173275" cy="265400"/>
          </a:xfrm>
        </p:grpSpPr>
        <p:sp>
          <p:nvSpPr>
            <p:cNvPr id="8798" name="Google Shape;8798;p91"/>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1"/>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91"/>
          <p:cNvGrpSpPr/>
          <p:nvPr/>
        </p:nvGrpSpPr>
        <p:grpSpPr>
          <a:xfrm>
            <a:off x="5526526" y="2402119"/>
            <a:ext cx="354632" cy="204910"/>
            <a:chOff x="4526175" y="2848250"/>
            <a:chExt cx="273025" cy="157200"/>
          </a:xfrm>
        </p:grpSpPr>
        <p:sp>
          <p:nvSpPr>
            <p:cNvPr id="8801" name="Google Shape;8801;p91"/>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1"/>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1"/>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91"/>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91"/>
          <p:cNvGrpSpPr/>
          <p:nvPr/>
        </p:nvGrpSpPr>
        <p:grpSpPr>
          <a:xfrm>
            <a:off x="4825574" y="2329644"/>
            <a:ext cx="255981" cy="349566"/>
            <a:chOff x="3986525" y="2792650"/>
            <a:chExt cx="197075" cy="268175"/>
          </a:xfrm>
        </p:grpSpPr>
        <p:sp>
          <p:nvSpPr>
            <p:cNvPr id="8806" name="Google Shape;8806;p91"/>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1"/>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1"/>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91"/>
          <p:cNvGrpSpPr/>
          <p:nvPr/>
        </p:nvGrpSpPr>
        <p:grpSpPr>
          <a:xfrm>
            <a:off x="4025939" y="2329970"/>
            <a:ext cx="348820" cy="349240"/>
            <a:chOff x="3370900" y="2792900"/>
            <a:chExt cx="268550" cy="267925"/>
          </a:xfrm>
        </p:grpSpPr>
        <p:sp>
          <p:nvSpPr>
            <p:cNvPr id="8810" name="Google Shape;8810;p91"/>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1"/>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1"/>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1"/>
          <p:cNvGrpSpPr/>
          <p:nvPr/>
        </p:nvGrpSpPr>
        <p:grpSpPr>
          <a:xfrm>
            <a:off x="3239487" y="2329188"/>
            <a:ext cx="371226" cy="349794"/>
            <a:chOff x="2765425" y="2792300"/>
            <a:chExt cx="285800" cy="268350"/>
          </a:xfrm>
        </p:grpSpPr>
        <p:sp>
          <p:nvSpPr>
            <p:cNvPr id="8814" name="Google Shape;8814;p91"/>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1"/>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91"/>
          <p:cNvGrpSpPr/>
          <p:nvPr/>
        </p:nvGrpSpPr>
        <p:grpSpPr>
          <a:xfrm>
            <a:off x="2552791" y="2329123"/>
            <a:ext cx="323816" cy="350088"/>
            <a:chOff x="2236750" y="2792250"/>
            <a:chExt cx="249300" cy="268575"/>
          </a:xfrm>
        </p:grpSpPr>
        <p:sp>
          <p:nvSpPr>
            <p:cNvPr id="8817" name="Google Shape;8817;p91"/>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1"/>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1"/>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1"/>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91"/>
          <p:cNvGrpSpPr/>
          <p:nvPr/>
        </p:nvGrpSpPr>
        <p:grpSpPr>
          <a:xfrm>
            <a:off x="1771730" y="2329188"/>
            <a:ext cx="348040" cy="350022"/>
            <a:chOff x="1635425" y="2792300"/>
            <a:chExt cx="267950" cy="268525"/>
          </a:xfrm>
        </p:grpSpPr>
        <p:sp>
          <p:nvSpPr>
            <p:cNvPr id="8822" name="Google Shape;8822;p91"/>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1"/>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4" name="Google Shape;8824;p91"/>
          <p:cNvSpPr/>
          <p:nvPr/>
        </p:nvSpPr>
        <p:spPr>
          <a:xfrm>
            <a:off x="1006125"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5" name="Google Shape;8825;p91"/>
          <p:cNvGrpSpPr/>
          <p:nvPr/>
        </p:nvGrpSpPr>
        <p:grpSpPr>
          <a:xfrm>
            <a:off x="1102050" y="2887086"/>
            <a:ext cx="195712" cy="350120"/>
            <a:chOff x="1119850" y="3220300"/>
            <a:chExt cx="150675" cy="268600"/>
          </a:xfrm>
        </p:grpSpPr>
        <p:sp>
          <p:nvSpPr>
            <p:cNvPr id="8826" name="Google Shape;8826;p91"/>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1"/>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1"/>
          <p:cNvGrpSpPr/>
          <p:nvPr/>
        </p:nvGrpSpPr>
        <p:grpSpPr>
          <a:xfrm>
            <a:off x="1772510" y="2887119"/>
            <a:ext cx="348008" cy="350088"/>
            <a:chOff x="1636025" y="3220325"/>
            <a:chExt cx="267925" cy="268575"/>
          </a:xfrm>
        </p:grpSpPr>
        <p:sp>
          <p:nvSpPr>
            <p:cNvPr id="8829" name="Google Shape;8829;p91"/>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1"/>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91"/>
          <p:cNvGrpSpPr/>
          <p:nvPr/>
        </p:nvGrpSpPr>
        <p:grpSpPr>
          <a:xfrm>
            <a:off x="2523404" y="2929059"/>
            <a:ext cx="350346" cy="266989"/>
            <a:chOff x="2214125" y="3252500"/>
            <a:chExt cx="269725" cy="204825"/>
          </a:xfrm>
        </p:grpSpPr>
        <p:sp>
          <p:nvSpPr>
            <p:cNvPr id="8832" name="Google Shape;8832;p91"/>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1"/>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91"/>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91"/>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91"/>
          <p:cNvGrpSpPr/>
          <p:nvPr/>
        </p:nvGrpSpPr>
        <p:grpSpPr>
          <a:xfrm>
            <a:off x="3275045" y="2898036"/>
            <a:ext cx="348040" cy="328352"/>
            <a:chOff x="2792800" y="3228700"/>
            <a:chExt cx="267950" cy="251900"/>
          </a:xfrm>
        </p:grpSpPr>
        <p:sp>
          <p:nvSpPr>
            <p:cNvPr id="8837" name="Google Shape;8837;p91"/>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1"/>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1"/>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1"/>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1"/>
          <p:cNvGrpSpPr/>
          <p:nvPr/>
        </p:nvGrpSpPr>
        <p:grpSpPr>
          <a:xfrm>
            <a:off x="4025939" y="2898036"/>
            <a:ext cx="348820" cy="328286"/>
            <a:chOff x="3370900" y="3228700"/>
            <a:chExt cx="268550" cy="251850"/>
          </a:xfrm>
        </p:grpSpPr>
        <p:sp>
          <p:nvSpPr>
            <p:cNvPr id="8842" name="Google Shape;8842;p91"/>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1"/>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1"/>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1"/>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1"/>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91"/>
          <p:cNvGrpSpPr/>
          <p:nvPr/>
        </p:nvGrpSpPr>
        <p:grpSpPr>
          <a:xfrm>
            <a:off x="4776833" y="2887901"/>
            <a:ext cx="350346" cy="350055"/>
            <a:chOff x="3949000" y="3220925"/>
            <a:chExt cx="269725" cy="268550"/>
          </a:xfrm>
        </p:grpSpPr>
        <p:sp>
          <p:nvSpPr>
            <p:cNvPr id="8848" name="Google Shape;8848;p91"/>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1"/>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91"/>
          <p:cNvGrpSpPr/>
          <p:nvPr/>
        </p:nvGrpSpPr>
        <p:grpSpPr>
          <a:xfrm>
            <a:off x="5530812" y="2887934"/>
            <a:ext cx="348040" cy="349273"/>
            <a:chOff x="4529475" y="3220950"/>
            <a:chExt cx="267950" cy="267950"/>
          </a:xfrm>
        </p:grpSpPr>
        <p:sp>
          <p:nvSpPr>
            <p:cNvPr id="8851" name="Google Shape;8851;p91"/>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91"/>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91"/>
          <p:cNvGrpSpPr/>
          <p:nvPr/>
        </p:nvGrpSpPr>
        <p:grpSpPr>
          <a:xfrm>
            <a:off x="6284044" y="2887151"/>
            <a:ext cx="348008" cy="350055"/>
            <a:chOff x="5109375" y="3220350"/>
            <a:chExt cx="267925" cy="268550"/>
          </a:xfrm>
        </p:grpSpPr>
        <p:sp>
          <p:nvSpPr>
            <p:cNvPr id="8854" name="Google Shape;8854;p91"/>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91"/>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91"/>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91"/>
          <p:cNvGrpSpPr/>
          <p:nvPr/>
        </p:nvGrpSpPr>
        <p:grpSpPr>
          <a:xfrm>
            <a:off x="7045751" y="2887901"/>
            <a:ext cx="327907" cy="349305"/>
            <a:chOff x="5695800" y="3220925"/>
            <a:chExt cx="252450" cy="267975"/>
          </a:xfrm>
        </p:grpSpPr>
        <p:sp>
          <p:nvSpPr>
            <p:cNvPr id="8858" name="Google Shape;8858;p91"/>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91"/>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91"/>
          <p:cNvGrpSpPr/>
          <p:nvPr/>
        </p:nvGrpSpPr>
        <p:grpSpPr>
          <a:xfrm>
            <a:off x="7785800" y="3476953"/>
            <a:ext cx="348040" cy="286477"/>
            <a:chOff x="6265550" y="3672825"/>
            <a:chExt cx="267950" cy="219775"/>
          </a:xfrm>
        </p:grpSpPr>
        <p:sp>
          <p:nvSpPr>
            <p:cNvPr id="8861" name="Google Shape;8861;p91"/>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1"/>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1"/>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1"/>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91"/>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6" name="Google Shape;8866;p91"/>
          <p:cNvSpPr/>
          <p:nvPr/>
        </p:nvSpPr>
        <p:spPr>
          <a:xfrm>
            <a:off x="7074175"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7" name="Google Shape;8867;p91"/>
          <p:cNvGrpSpPr/>
          <p:nvPr/>
        </p:nvGrpSpPr>
        <p:grpSpPr>
          <a:xfrm>
            <a:off x="6283265" y="3466883"/>
            <a:ext cx="350346" cy="307333"/>
            <a:chOff x="5108775" y="3665100"/>
            <a:chExt cx="269725" cy="235775"/>
          </a:xfrm>
        </p:grpSpPr>
        <p:sp>
          <p:nvSpPr>
            <p:cNvPr id="8868" name="Google Shape;8868;p91"/>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1"/>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1"/>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91"/>
          <p:cNvGrpSpPr/>
          <p:nvPr/>
        </p:nvGrpSpPr>
        <p:grpSpPr>
          <a:xfrm>
            <a:off x="5531591" y="3446092"/>
            <a:ext cx="371745" cy="349077"/>
            <a:chOff x="4530075" y="3649150"/>
            <a:chExt cx="286200" cy="267800"/>
          </a:xfrm>
        </p:grpSpPr>
        <p:sp>
          <p:nvSpPr>
            <p:cNvPr id="8872" name="Google Shape;8872;p91"/>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1"/>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91"/>
          <p:cNvGrpSpPr/>
          <p:nvPr/>
        </p:nvGrpSpPr>
        <p:grpSpPr>
          <a:xfrm>
            <a:off x="4778392" y="3444756"/>
            <a:ext cx="351125" cy="350413"/>
            <a:chOff x="3950200" y="3648125"/>
            <a:chExt cx="270325" cy="268825"/>
          </a:xfrm>
        </p:grpSpPr>
        <p:sp>
          <p:nvSpPr>
            <p:cNvPr id="8875" name="Google Shape;8875;p91"/>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91"/>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1"/>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1"/>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1"/>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1"/>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91"/>
          <p:cNvGrpSpPr/>
          <p:nvPr/>
        </p:nvGrpSpPr>
        <p:grpSpPr>
          <a:xfrm>
            <a:off x="4077765" y="3445147"/>
            <a:ext cx="245167" cy="350022"/>
            <a:chOff x="3410800" y="3648425"/>
            <a:chExt cx="188750" cy="268525"/>
          </a:xfrm>
        </p:grpSpPr>
        <p:sp>
          <p:nvSpPr>
            <p:cNvPr id="8882" name="Google Shape;8882;p91"/>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91"/>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91"/>
          <p:cNvGrpSpPr/>
          <p:nvPr/>
        </p:nvGrpSpPr>
        <p:grpSpPr>
          <a:xfrm>
            <a:off x="3275045" y="3445147"/>
            <a:ext cx="348040" cy="350022"/>
            <a:chOff x="2792800" y="3648425"/>
            <a:chExt cx="267950" cy="268525"/>
          </a:xfrm>
        </p:grpSpPr>
        <p:sp>
          <p:nvSpPr>
            <p:cNvPr id="8885" name="Google Shape;8885;p91"/>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1"/>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1"/>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1"/>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9" name="Google Shape;8889;p91"/>
          <p:cNvSpPr/>
          <p:nvPr/>
        </p:nvSpPr>
        <p:spPr>
          <a:xfrm>
            <a:off x="2521774"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1"/>
          <p:cNvSpPr/>
          <p:nvPr/>
        </p:nvSpPr>
        <p:spPr>
          <a:xfrm>
            <a:off x="2647050"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1" name="Google Shape;8891;p91"/>
          <p:cNvGrpSpPr/>
          <p:nvPr/>
        </p:nvGrpSpPr>
        <p:grpSpPr>
          <a:xfrm>
            <a:off x="1812711" y="3445929"/>
            <a:ext cx="266827" cy="350022"/>
            <a:chOff x="1666975" y="3649025"/>
            <a:chExt cx="205425" cy="268525"/>
          </a:xfrm>
        </p:grpSpPr>
        <p:sp>
          <p:nvSpPr>
            <p:cNvPr id="8892" name="Google Shape;8892;p91"/>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1"/>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91"/>
          <p:cNvGrpSpPr/>
          <p:nvPr/>
        </p:nvGrpSpPr>
        <p:grpSpPr>
          <a:xfrm>
            <a:off x="1071883" y="3445734"/>
            <a:ext cx="244388" cy="349436"/>
            <a:chOff x="1096625" y="3648875"/>
            <a:chExt cx="188150" cy="268075"/>
          </a:xfrm>
        </p:grpSpPr>
        <p:sp>
          <p:nvSpPr>
            <p:cNvPr id="8895" name="Google Shape;8895;p91"/>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91"/>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91"/>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1"/>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91"/>
          <p:cNvGrpSpPr/>
          <p:nvPr/>
        </p:nvGrpSpPr>
        <p:grpSpPr>
          <a:xfrm>
            <a:off x="1019310" y="4003045"/>
            <a:ext cx="348787" cy="349338"/>
            <a:chOff x="1056150" y="4076425"/>
            <a:chExt cx="268525" cy="268000"/>
          </a:xfrm>
        </p:grpSpPr>
        <p:sp>
          <p:nvSpPr>
            <p:cNvPr id="8900" name="Google Shape;8900;p91"/>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1"/>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91"/>
          <p:cNvGrpSpPr/>
          <p:nvPr/>
        </p:nvGrpSpPr>
        <p:grpSpPr>
          <a:xfrm>
            <a:off x="1833590" y="4003110"/>
            <a:ext cx="225067" cy="349273"/>
            <a:chOff x="1683050" y="4076475"/>
            <a:chExt cx="173275" cy="267950"/>
          </a:xfrm>
        </p:grpSpPr>
        <p:sp>
          <p:nvSpPr>
            <p:cNvPr id="8903" name="Google Shape;8903;p91"/>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1"/>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1"/>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91"/>
          <p:cNvGrpSpPr/>
          <p:nvPr/>
        </p:nvGrpSpPr>
        <p:grpSpPr>
          <a:xfrm>
            <a:off x="2521845" y="4024846"/>
            <a:ext cx="351125" cy="306388"/>
            <a:chOff x="2212925" y="4093150"/>
            <a:chExt cx="270325" cy="235050"/>
          </a:xfrm>
        </p:grpSpPr>
        <p:sp>
          <p:nvSpPr>
            <p:cNvPr id="8907" name="Google Shape;8907;p91"/>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1"/>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1"/>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1"/>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91"/>
          <p:cNvGrpSpPr/>
          <p:nvPr/>
        </p:nvGrpSpPr>
        <p:grpSpPr>
          <a:xfrm>
            <a:off x="3275045" y="4003110"/>
            <a:ext cx="348820" cy="349957"/>
            <a:chOff x="2792800" y="4076475"/>
            <a:chExt cx="268550" cy="268475"/>
          </a:xfrm>
        </p:grpSpPr>
        <p:sp>
          <p:nvSpPr>
            <p:cNvPr id="8912" name="Google Shape;8912;p91"/>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1"/>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91"/>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91"/>
          <p:cNvGrpSpPr/>
          <p:nvPr/>
        </p:nvGrpSpPr>
        <p:grpSpPr>
          <a:xfrm>
            <a:off x="4067698" y="4003110"/>
            <a:ext cx="265300" cy="349273"/>
            <a:chOff x="3403050" y="4076475"/>
            <a:chExt cx="204250" cy="267950"/>
          </a:xfrm>
        </p:grpSpPr>
        <p:sp>
          <p:nvSpPr>
            <p:cNvPr id="8916" name="Google Shape;8916;p91"/>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1"/>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91"/>
          <p:cNvGrpSpPr/>
          <p:nvPr/>
        </p:nvGrpSpPr>
        <p:grpSpPr>
          <a:xfrm>
            <a:off x="4771410" y="4002556"/>
            <a:ext cx="364277" cy="350316"/>
            <a:chOff x="3944825" y="4076050"/>
            <a:chExt cx="280450" cy="268750"/>
          </a:xfrm>
        </p:grpSpPr>
        <p:sp>
          <p:nvSpPr>
            <p:cNvPr id="8919" name="Google Shape;8919;p91"/>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1"/>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91"/>
          <p:cNvGrpSpPr/>
          <p:nvPr/>
        </p:nvGrpSpPr>
        <p:grpSpPr>
          <a:xfrm>
            <a:off x="5572572" y="4003110"/>
            <a:ext cx="265300" cy="349273"/>
            <a:chOff x="4561625" y="4076475"/>
            <a:chExt cx="204250" cy="267950"/>
          </a:xfrm>
        </p:grpSpPr>
        <p:sp>
          <p:nvSpPr>
            <p:cNvPr id="8922" name="Google Shape;8922;p91"/>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1"/>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1"/>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91"/>
          <p:cNvGrpSpPr/>
          <p:nvPr/>
        </p:nvGrpSpPr>
        <p:grpSpPr>
          <a:xfrm>
            <a:off x="6284044" y="4044268"/>
            <a:ext cx="357295" cy="266403"/>
            <a:chOff x="5109375" y="4108050"/>
            <a:chExt cx="275075" cy="204375"/>
          </a:xfrm>
        </p:grpSpPr>
        <p:sp>
          <p:nvSpPr>
            <p:cNvPr id="8926" name="Google Shape;8926;p91"/>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1"/>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1"/>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91"/>
          <p:cNvGrpSpPr/>
          <p:nvPr/>
        </p:nvGrpSpPr>
        <p:grpSpPr>
          <a:xfrm>
            <a:off x="7044395" y="4003110"/>
            <a:ext cx="329736" cy="350055"/>
            <a:chOff x="5694756" y="4076475"/>
            <a:chExt cx="253858" cy="268550"/>
          </a:xfrm>
        </p:grpSpPr>
        <p:sp>
          <p:nvSpPr>
            <p:cNvPr id="8930" name="Google Shape;8930;p91"/>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1"/>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1"/>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1"/>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1"/>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1"/>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1"/>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1"/>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91"/>
          <p:cNvGrpSpPr/>
          <p:nvPr/>
        </p:nvGrpSpPr>
        <p:grpSpPr>
          <a:xfrm>
            <a:off x="7784436" y="4003110"/>
            <a:ext cx="350183" cy="349501"/>
            <a:chOff x="6264500" y="4076475"/>
            <a:chExt cx="269600" cy="268125"/>
          </a:xfrm>
        </p:grpSpPr>
        <p:sp>
          <p:nvSpPr>
            <p:cNvPr id="8939" name="Google Shape;8939;p91"/>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1"/>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1"/>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1"/>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1"/>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1"/>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1"/>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6" name="Google Shape;8946;p91"/>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Digital Marketing</a:t>
            </a:r>
            <a:endParaRPr sz="1600">
              <a:solidFill>
                <a:srgbClr val="FFFFFF"/>
              </a:solidFill>
            </a:endParaRPr>
          </a:p>
        </p:txBody>
      </p:sp>
      <p:sp>
        <p:nvSpPr>
          <p:cNvPr id="8947" name="Google Shape;8947;p9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8951"/>
        <p:cNvGrpSpPr/>
        <p:nvPr/>
      </p:nvGrpSpPr>
      <p:grpSpPr>
        <a:xfrm>
          <a:off x="0" y="0"/>
          <a:ext cx="0" cy="0"/>
          <a:chOff x="0" y="0"/>
          <a:chExt cx="0" cy="0"/>
        </a:xfrm>
      </p:grpSpPr>
      <p:sp>
        <p:nvSpPr>
          <p:cNvPr id="8952" name="Google Shape;8952;p92"/>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3" name="Google Shape;8953;p92"/>
          <p:cNvGrpSpPr/>
          <p:nvPr/>
        </p:nvGrpSpPr>
        <p:grpSpPr>
          <a:xfrm>
            <a:off x="6285540" y="4003061"/>
            <a:ext cx="349710" cy="349784"/>
            <a:chOff x="6281267" y="4151023"/>
            <a:chExt cx="348838" cy="348877"/>
          </a:xfrm>
        </p:grpSpPr>
        <p:sp>
          <p:nvSpPr>
            <p:cNvPr id="8954" name="Google Shape;8954;p92"/>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2"/>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2"/>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2"/>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92"/>
          <p:cNvGrpSpPr/>
          <p:nvPr/>
        </p:nvGrpSpPr>
        <p:grpSpPr>
          <a:xfrm>
            <a:off x="7804020" y="4003061"/>
            <a:ext cx="335746" cy="349778"/>
            <a:chOff x="7795960" y="4151023"/>
            <a:chExt cx="334909" cy="348871"/>
          </a:xfrm>
        </p:grpSpPr>
        <p:sp>
          <p:nvSpPr>
            <p:cNvPr id="8959" name="Google Shape;8959;p92"/>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2"/>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2"/>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2"/>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2"/>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92"/>
          <p:cNvGrpSpPr/>
          <p:nvPr/>
        </p:nvGrpSpPr>
        <p:grpSpPr>
          <a:xfrm>
            <a:off x="7041664" y="1788845"/>
            <a:ext cx="349743" cy="309344"/>
            <a:chOff x="7035505" y="1942549"/>
            <a:chExt cx="348871" cy="308541"/>
          </a:xfrm>
        </p:grpSpPr>
        <p:sp>
          <p:nvSpPr>
            <p:cNvPr id="8965" name="Google Shape;8965;p92"/>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2"/>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2"/>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92"/>
          <p:cNvGrpSpPr/>
          <p:nvPr/>
        </p:nvGrpSpPr>
        <p:grpSpPr>
          <a:xfrm>
            <a:off x="1789099" y="2887027"/>
            <a:ext cx="276681" cy="349002"/>
            <a:chOff x="1796039" y="3037884"/>
            <a:chExt cx="275991" cy="348097"/>
          </a:xfrm>
        </p:grpSpPr>
        <p:sp>
          <p:nvSpPr>
            <p:cNvPr id="8969" name="Google Shape;8969;p92"/>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92"/>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2"/>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92"/>
          <p:cNvGrpSpPr/>
          <p:nvPr/>
        </p:nvGrpSpPr>
        <p:grpSpPr>
          <a:xfrm>
            <a:off x="4019454" y="3445061"/>
            <a:ext cx="349710" cy="348968"/>
            <a:chOff x="4020831" y="3594470"/>
            <a:chExt cx="348838" cy="348063"/>
          </a:xfrm>
        </p:grpSpPr>
        <p:sp>
          <p:nvSpPr>
            <p:cNvPr id="8973" name="Google Shape;8973;p92"/>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2"/>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2"/>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2"/>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7" name="Google Shape;8977;p92"/>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8" name="Google Shape;8978;p92"/>
          <p:cNvGrpSpPr/>
          <p:nvPr/>
        </p:nvGrpSpPr>
        <p:grpSpPr>
          <a:xfrm>
            <a:off x="7086762" y="4059031"/>
            <a:ext cx="259589" cy="293816"/>
            <a:chOff x="7080490" y="4206848"/>
            <a:chExt cx="258941" cy="293054"/>
          </a:xfrm>
        </p:grpSpPr>
        <p:sp>
          <p:nvSpPr>
            <p:cNvPr id="8979" name="Google Shape;8979;p92"/>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2"/>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2"/>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2"/>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2"/>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2"/>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92"/>
          <p:cNvGrpSpPr/>
          <p:nvPr/>
        </p:nvGrpSpPr>
        <p:grpSpPr>
          <a:xfrm>
            <a:off x="2508740" y="2922012"/>
            <a:ext cx="348937" cy="278248"/>
            <a:chOff x="2513885" y="3072778"/>
            <a:chExt cx="348066" cy="277527"/>
          </a:xfrm>
        </p:grpSpPr>
        <p:sp>
          <p:nvSpPr>
            <p:cNvPr id="8986" name="Google Shape;8986;p92"/>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2"/>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2"/>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2"/>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2"/>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2"/>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2"/>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2"/>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4" name="Google Shape;8994;p92"/>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2"/>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2"/>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2"/>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8" name="Google Shape;8998;p92"/>
          <p:cNvGrpSpPr/>
          <p:nvPr/>
        </p:nvGrpSpPr>
        <p:grpSpPr>
          <a:xfrm>
            <a:off x="4774827" y="3465262"/>
            <a:ext cx="349710" cy="308560"/>
            <a:chOff x="4774321" y="3614619"/>
            <a:chExt cx="348838" cy="307760"/>
          </a:xfrm>
        </p:grpSpPr>
        <p:sp>
          <p:nvSpPr>
            <p:cNvPr id="8999" name="Google Shape;8999;p92"/>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2"/>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2"/>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2"/>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92"/>
          <p:cNvGrpSpPr/>
          <p:nvPr/>
        </p:nvGrpSpPr>
        <p:grpSpPr>
          <a:xfrm>
            <a:off x="1753367" y="2329124"/>
            <a:ext cx="351277" cy="348085"/>
            <a:chOff x="1760396" y="2481428"/>
            <a:chExt cx="350401" cy="347182"/>
          </a:xfrm>
        </p:grpSpPr>
        <p:sp>
          <p:nvSpPr>
            <p:cNvPr id="9004" name="Google Shape;9004;p92"/>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2"/>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2"/>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92"/>
          <p:cNvGrpSpPr/>
          <p:nvPr/>
        </p:nvGrpSpPr>
        <p:grpSpPr>
          <a:xfrm>
            <a:off x="997211" y="2347661"/>
            <a:ext cx="349743" cy="309344"/>
            <a:chOff x="1006125" y="2499916"/>
            <a:chExt cx="348871" cy="308541"/>
          </a:xfrm>
        </p:grpSpPr>
        <p:sp>
          <p:nvSpPr>
            <p:cNvPr id="9008" name="Google Shape;9008;p92"/>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2"/>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2"/>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92"/>
          <p:cNvGrpSpPr/>
          <p:nvPr/>
        </p:nvGrpSpPr>
        <p:grpSpPr>
          <a:xfrm>
            <a:off x="5530167" y="4003061"/>
            <a:ext cx="349743" cy="349784"/>
            <a:chOff x="5527778" y="4151023"/>
            <a:chExt cx="348871" cy="348877"/>
          </a:xfrm>
        </p:grpSpPr>
        <p:sp>
          <p:nvSpPr>
            <p:cNvPr id="9012" name="Google Shape;9012;p92"/>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2"/>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2"/>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92"/>
          <p:cNvGrpSpPr/>
          <p:nvPr/>
        </p:nvGrpSpPr>
        <p:grpSpPr>
          <a:xfrm>
            <a:off x="7831236" y="1768839"/>
            <a:ext cx="281352" cy="349590"/>
            <a:chOff x="7823108" y="1922595"/>
            <a:chExt cx="280651" cy="348683"/>
          </a:xfrm>
        </p:grpSpPr>
        <p:sp>
          <p:nvSpPr>
            <p:cNvPr id="9016" name="Google Shape;9016;p92"/>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2"/>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2"/>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2"/>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2"/>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92"/>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2"/>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92"/>
          <p:cNvGrpSpPr/>
          <p:nvPr/>
        </p:nvGrpSpPr>
        <p:grpSpPr>
          <a:xfrm>
            <a:off x="6286323" y="1768643"/>
            <a:ext cx="348927" cy="349783"/>
            <a:chOff x="6282048" y="1922400"/>
            <a:chExt cx="348057" cy="348876"/>
          </a:xfrm>
        </p:grpSpPr>
        <p:sp>
          <p:nvSpPr>
            <p:cNvPr id="9024" name="Google Shape;9024;p92"/>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2"/>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2"/>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92"/>
          <p:cNvGrpSpPr/>
          <p:nvPr/>
        </p:nvGrpSpPr>
        <p:grpSpPr>
          <a:xfrm>
            <a:off x="5537183" y="1768643"/>
            <a:ext cx="336497" cy="349778"/>
            <a:chOff x="5534776" y="1922400"/>
            <a:chExt cx="335657" cy="348871"/>
          </a:xfrm>
        </p:grpSpPr>
        <p:sp>
          <p:nvSpPr>
            <p:cNvPr id="9028" name="Google Shape;9028;p92"/>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92"/>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92"/>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92"/>
          <p:cNvGrpSpPr/>
          <p:nvPr/>
        </p:nvGrpSpPr>
        <p:grpSpPr>
          <a:xfrm>
            <a:off x="4774827" y="1768643"/>
            <a:ext cx="349710" cy="349781"/>
            <a:chOff x="4774321" y="1922400"/>
            <a:chExt cx="348838" cy="348874"/>
          </a:xfrm>
        </p:grpSpPr>
        <p:sp>
          <p:nvSpPr>
            <p:cNvPr id="9032" name="Google Shape;9032;p92"/>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2"/>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2"/>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2"/>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2"/>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2"/>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2"/>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2"/>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2"/>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2"/>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92"/>
          <p:cNvGrpSpPr/>
          <p:nvPr/>
        </p:nvGrpSpPr>
        <p:grpSpPr>
          <a:xfrm>
            <a:off x="4063736" y="1768643"/>
            <a:ext cx="261149" cy="349778"/>
            <a:chOff x="4065003" y="1922400"/>
            <a:chExt cx="260498" cy="348871"/>
          </a:xfrm>
        </p:grpSpPr>
        <p:sp>
          <p:nvSpPr>
            <p:cNvPr id="9043" name="Google Shape;9043;p92"/>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2"/>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92"/>
          <p:cNvGrpSpPr/>
          <p:nvPr/>
        </p:nvGrpSpPr>
        <p:grpSpPr>
          <a:xfrm>
            <a:off x="2508740" y="1781077"/>
            <a:ext cx="349710" cy="325661"/>
            <a:chOff x="2513885" y="1934802"/>
            <a:chExt cx="348838" cy="324816"/>
          </a:xfrm>
        </p:grpSpPr>
        <p:sp>
          <p:nvSpPr>
            <p:cNvPr id="9046" name="Google Shape;9046;p92"/>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2"/>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2"/>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2"/>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2"/>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2"/>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2"/>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2"/>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2"/>
          <p:cNvGrpSpPr/>
          <p:nvPr/>
        </p:nvGrpSpPr>
        <p:grpSpPr>
          <a:xfrm>
            <a:off x="1752584" y="1784178"/>
            <a:ext cx="349743" cy="318684"/>
            <a:chOff x="1759614" y="1937894"/>
            <a:chExt cx="348871" cy="317857"/>
          </a:xfrm>
        </p:grpSpPr>
        <p:sp>
          <p:nvSpPr>
            <p:cNvPr id="9055" name="Google Shape;9055;p92"/>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2"/>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92"/>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2"/>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2"/>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92"/>
          <p:cNvGrpSpPr/>
          <p:nvPr/>
        </p:nvGrpSpPr>
        <p:grpSpPr>
          <a:xfrm>
            <a:off x="1052392" y="1768643"/>
            <a:ext cx="240167" cy="349785"/>
            <a:chOff x="1061169" y="1922400"/>
            <a:chExt cx="239568" cy="348878"/>
          </a:xfrm>
        </p:grpSpPr>
        <p:sp>
          <p:nvSpPr>
            <p:cNvPr id="9061" name="Google Shape;9061;p92"/>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2"/>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2"/>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92"/>
          <p:cNvGrpSpPr/>
          <p:nvPr/>
        </p:nvGrpSpPr>
        <p:grpSpPr>
          <a:xfrm>
            <a:off x="3262547" y="2914996"/>
            <a:ext cx="348927" cy="293026"/>
            <a:chOff x="3265812" y="3065780"/>
            <a:chExt cx="348057" cy="292266"/>
          </a:xfrm>
        </p:grpSpPr>
        <p:sp>
          <p:nvSpPr>
            <p:cNvPr id="9065" name="Google Shape;9065;p92"/>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92"/>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2"/>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92"/>
          <p:cNvGrpSpPr/>
          <p:nvPr/>
        </p:nvGrpSpPr>
        <p:grpSpPr>
          <a:xfrm>
            <a:off x="997211" y="2914996"/>
            <a:ext cx="349749" cy="292249"/>
            <a:chOff x="1006125" y="3065780"/>
            <a:chExt cx="348877" cy="291491"/>
          </a:xfrm>
        </p:grpSpPr>
        <p:sp>
          <p:nvSpPr>
            <p:cNvPr id="9069" name="Google Shape;9069;p92"/>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2"/>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2"/>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92"/>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2"/>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92"/>
          <p:cNvGrpSpPr/>
          <p:nvPr/>
        </p:nvGrpSpPr>
        <p:grpSpPr>
          <a:xfrm>
            <a:off x="7797037" y="2327460"/>
            <a:ext cx="349752" cy="349750"/>
            <a:chOff x="7788994" y="2479767"/>
            <a:chExt cx="348880" cy="348843"/>
          </a:xfrm>
        </p:grpSpPr>
        <p:sp>
          <p:nvSpPr>
            <p:cNvPr id="9075" name="Google Shape;9075;p92"/>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2"/>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2"/>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92"/>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2"/>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2"/>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2"/>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2"/>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2"/>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2"/>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2"/>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2"/>
          <p:cNvGrpSpPr/>
          <p:nvPr/>
        </p:nvGrpSpPr>
        <p:grpSpPr>
          <a:xfrm>
            <a:off x="7061113" y="2327460"/>
            <a:ext cx="310096" cy="349426"/>
            <a:chOff x="7054905" y="2479767"/>
            <a:chExt cx="309323" cy="348520"/>
          </a:xfrm>
        </p:grpSpPr>
        <p:sp>
          <p:nvSpPr>
            <p:cNvPr id="9087" name="Google Shape;9087;p92"/>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2"/>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2"/>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2"/>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92"/>
          <p:cNvGrpSpPr/>
          <p:nvPr/>
        </p:nvGrpSpPr>
        <p:grpSpPr>
          <a:xfrm>
            <a:off x="6323622" y="2327460"/>
            <a:ext cx="274332" cy="349751"/>
            <a:chOff x="6319254" y="2479767"/>
            <a:chExt cx="273648" cy="348844"/>
          </a:xfrm>
        </p:grpSpPr>
        <p:sp>
          <p:nvSpPr>
            <p:cNvPr id="9092" name="Google Shape;9092;p92"/>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2"/>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2"/>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2"/>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6" name="Google Shape;9096;p92"/>
          <p:cNvGrpSpPr/>
          <p:nvPr/>
        </p:nvGrpSpPr>
        <p:grpSpPr>
          <a:xfrm>
            <a:off x="5530167" y="2327460"/>
            <a:ext cx="349748" cy="349753"/>
            <a:chOff x="5527778" y="2479767"/>
            <a:chExt cx="348876" cy="348846"/>
          </a:xfrm>
        </p:grpSpPr>
        <p:sp>
          <p:nvSpPr>
            <p:cNvPr id="9097" name="Google Shape;9097;p92"/>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2"/>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92"/>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2"/>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2"/>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2"/>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92"/>
          <p:cNvGrpSpPr/>
          <p:nvPr/>
        </p:nvGrpSpPr>
        <p:grpSpPr>
          <a:xfrm>
            <a:off x="4774827" y="2327460"/>
            <a:ext cx="349716" cy="349752"/>
            <a:chOff x="4774321" y="2479767"/>
            <a:chExt cx="348844" cy="348845"/>
          </a:xfrm>
        </p:grpSpPr>
        <p:sp>
          <p:nvSpPr>
            <p:cNvPr id="9104" name="Google Shape;9104;p92"/>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2"/>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2"/>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2"/>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2"/>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92"/>
          <p:cNvGrpSpPr/>
          <p:nvPr/>
        </p:nvGrpSpPr>
        <p:grpSpPr>
          <a:xfrm>
            <a:off x="4019454" y="2376413"/>
            <a:ext cx="349719" cy="251846"/>
            <a:chOff x="4020831" y="2528594"/>
            <a:chExt cx="348847" cy="251193"/>
          </a:xfrm>
        </p:grpSpPr>
        <p:sp>
          <p:nvSpPr>
            <p:cNvPr id="9110" name="Google Shape;9110;p92"/>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2"/>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2"/>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2"/>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2"/>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2"/>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2"/>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2"/>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2"/>
          <p:cNvGrpSpPr/>
          <p:nvPr/>
        </p:nvGrpSpPr>
        <p:grpSpPr>
          <a:xfrm>
            <a:off x="3274980" y="2348445"/>
            <a:ext cx="349710" cy="307784"/>
            <a:chOff x="3278214" y="2500698"/>
            <a:chExt cx="348838" cy="306985"/>
          </a:xfrm>
        </p:grpSpPr>
        <p:sp>
          <p:nvSpPr>
            <p:cNvPr id="9119" name="Google Shape;9119;p92"/>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2"/>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2"/>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2"/>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92"/>
          <p:cNvGrpSpPr/>
          <p:nvPr/>
        </p:nvGrpSpPr>
        <p:grpSpPr>
          <a:xfrm>
            <a:off x="2508740" y="2327460"/>
            <a:ext cx="355943" cy="350530"/>
            <a:chOff x="2513885" y="2479767"/>
            <a:chExt cx="355055" cy="349621"/>
          </a:xfrm>
        </p:grpSpPr>
        <p:sp>
          <p:nvSpPr>
            <p:cNvPr id="9124" name="Google Shape;9124;p92"/>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92"/>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2"/>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2"/>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2"/>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2"/>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2"/>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92"/>
          <p:cNvGrpSpPr/>
          <p:nvPr/>
        </p:nvGrpSpPr>
        <p:grpSpPr>
          <a:xfrm>
            <a:off x="5530950" y="3445126"/>
            <a:ext cx="331868" cy="348902"/>
            <a:chOff x="5528559" y="3594535"/>
            <a:chExt cx="331041" cy="347997"/>
          </a:xfrm>
        </p:grpSpPr>
        <p:sp>
          <p:nvSpPr>
            <p:cNvPr id="9132" name="Google Shape;9132;p92"/>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92"/>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92"/>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92"/>
          <p:cNvGrpSpPr/>
          <p:nvPr/>
        </p:nvGrpSpPr>
        <p:grpSpPr>
          <a:xfrm>
            <a:off x="3216698" y="3443886"/>
            <a:ext cx="404531" cy="350142"/>
            <a:chOff x="3220078" y="3593298"/>
            <a:chExt cx="403522" cy="349234"/>
          </a:xfrm>
        </p:grpSpPr>
        <p:sp>
          <p:nvSpPr>
            <p:cNvPr id="9136" name="Google Shape;9136;p92"/>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2"/>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2"/>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92"/>
          <p:cNvGrpSpPr/>
          <p:nvPr/>
        </p:nvGrpSpPr>
        <p:grpSpPr>
          <a:xfrm>
            <a:off x="2507957" y="3445061"/>
            <a:ext cx="349710" cy="349752"/>
            <a:chOff x="2513104" y="3594470"/>
            <a:chExt cx="348838" cy="348845"/>
          </a:xfrm>
        </p:grpSpPr>
        <p:sp>
          <p:nvSpPr>
            <p:cNvPr id="9140" name="Google Shape;9140;p92"/>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92"/>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2"/>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2"/>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2"/>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2"/>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2"/>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2"/>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92"/>
          <p:cNvGrpSpPr/>
          <p:nvPr/>
        </p:nvGrpSpPr>
        <p:grpSpPr>
          <a:xfrm>
            <a:off x="1752584" y="3501781"/>
            <a:ext cx="349751" cy="235526"/>
            <a:chOff x="1759614" y="3651043"/>
            <a:chExt cx="348879" cy="234916"/>
          </a:xfrm>
        </p:grpSpPr>
        <p:sp>
          <p:nvSpPr>
            <p:cNvPr id="9149" name="Google Shape;9149;p92"/>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2"/>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92"/>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92"/>
          <p:cNvGrpSpPr/>
          <p:nvPr/>
        </p:nvGrpSpPr>
        <p:grpSpPr>
          <a:xfrm>
            <a:off x="997211" y="3469929"/>
            <a:ext cx="349743" cy="299233"/>
            <a:chOff x="1006125" y="3619273"/>
            <a:chExt cx="348871" cy="298457"/>
          </a:xfrm>
        </p:grpSpPr>
        <p:sp>
          <p:nvSpPr>
            <p:cNvPr id="9153" name="Google Shape;9153;p92"/>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2"/>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2"/>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2"/>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2"/>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92"/>
          <p:cNvGrpSpPr/>
          <p:nvPr/>
        </p:nvGrpSpPr>
        <p:grpSpPr>
          <a:xfrm>
            <a:off x="7797037" y="2937351"/>
            <a:ext cx="349751" cy="248156"/>
            <a:chOff x="7788994" y="3088077"/>
            <a:chExt cx="348878" cy="247513"/>
          </a:xfrm>
        </p:grpSpPr>
        <p:sp>
          <p:nvSpPr>
            <p:cNvPr id="9159" name="Google Shape;9159;p92"/>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92"/>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2"/>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2"/>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2"/>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2"/>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92"/>
          <p:cNvGrpSpPr/>
          <p:nvPr/>
        </p:nvGrpSpPr>
        <p:grpSpPr>
          <a:xfrm>
            <a:off x="7041664" y="2886244"/>
            <a:ext cx="349748" cy="349784"/>
            <a:chOff x="7035505" y="3037102"/>
            <a:chExt cx="348876" cy="348877"/>
          </a:xfrm>
        </p:grpSpPr>
        <p:sp>
          <p:nvSpPr>
            <p:cNvPr id="9166" name="Google Shape;9166;p92"/>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2"/>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92"/>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2"/>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2"/>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2"/>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2"/>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92"/>
          <p:cNvGrpSpPr/>
          <p:nvPr/>
        </p:nvGrpSpPr>
        <p:grpSpPr>
          <a:xfrm>
            <a:off x="6285540" y="2886244"/>
            <a:ext cx="349716" cy="349784"/>
            <a:chOff x="6281267" y="3037102"/>
            <a:chExt cx="348844" cy="348877"/>
          </a:xfrm>
        </p:grpSpPr>
        <p:sp>
          <p:nvSpPr>
            <p:cNvPr id="9174" name="Google Shape;9174;p92"/>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2"/>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2"/>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2"/>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2"/>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92"/>
          <p:cNvGrpSpPr/>
          <p:nvPr/>
        </p:nvGrpSpPr>
        <p:grpSpPr>
          <a:xfrm>
            <a:off x="4774827" y="4032596"/>
            <a:ext cx="349716" cy="291498"/>
            <a:chOff x="4774321" y="4180482"/>
            <a:chExt cx="348844" cy="290743"/>
          </a:xfrm>
        </p:grpSpPr>
        <p:sp>
          <p:nvSpPr>
            <p:cNvPr id="9180" name="Google Shape;9180;p92"/>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2"/>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2"/>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2"/>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2"/>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2"/>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92"/>
          <p:cNvGrpSpPr/>
          <p:nvPr/>
        </p:nvGrpSpPr>
        <p:grpSpPr>
          <a:xfrm>
            <a:off x="5571349" y="2886244"/>
            <a:ext cx="267387" cy="349783"/>
            <a:chOff x="5568857" y="3037102"/>
            <a:chExt cx="266720" cy="348876"/>
          </a:xfrm>
        </p:grpSpPr>
        <p:sp>
          <p:nvSpPr>
            <p:cNvPr id="9187" name="Google Shape;9187;p92"/>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2"/>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2"/>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92"/>
          <p:cNvGrpSpPr/>
          <p:nvPr/>
        </p:nvGrpSpPr>
        <p:grpSpPr>
          <a:xfrm>
            <a:off x="4774827" y="2887027"/>
            <a:ext cx="349710" cy="348999"/>
            <a:chOff x="4774321" y="3037884"/>
            <a:chExt cx="348838" cy="348094"/>
          </a:xfrm>
        </p:grpSpPr>
        <p:sp>
          <p:nvSpPr>
            <p:cNvPr id="9191" name="Google Shape;9191;p92"/>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2"/>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2"/>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2"/>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2"/>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92"/>
          <p:cNvGrpSpPr/>
          <p:nvPr/>
        </p:nvGrpSpPr>
        <p:grpSpPr>
          <a:xfrm>
            <a:off x="4019454" y="2887027"/>
            <a:ext cx="349710" cy="349002"/>
            <a:chOff x="4020831" y="3037884"/>
            <a:chExt cx="348838" cy="348097"/>
          </a:xfrm>
        </p:grpSpPr>
        <p:sp>
          <p:nvSpPr>
            <p:cNvPr id="9197" name="Google Shape;9197;p92"/>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2"/>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92"/>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2"/>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2"/>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92"/>
          <p:cNvGrpSpPr/>
          <p:nvPr/>
        </p:nvGrpSpPr>
        <p:grpSpPr>
          <a:xfrm>
            <a:off x="6322839" y="3444277"/>
            <a:ext cx="275898" cy="349749"/>
            <a:chOff x="6318473" y="3593689"/>
            <a:chExt cx="275210" cy="348842"/>
          </a:xfrm>
        </p:grpSpPr>
        <p:sp>
          <p:nvSpPr>
            <p:cNvPr id="9203" name="Google Shape;9203;p92"/>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2"/>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2"/>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92"/>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92"/>
          <p:cNvGrpSpPr/>
          <p:nvPr/>
        </p:nvGrpSpPr>
        <p:grpSpPr>
          <a:xfrm>
            <a:off x="7041664" y="3445061"/>
            <a:ext cx="348960" cy="348967"/>
            <a:chOff x="7035505" y="3594470"/>
            <a:chExt cx="348090" cy="348062"/>
          </a:xfrm>
        </p:grpSpPr>
        <p:sp>
          <p:nvSpPr>
            <p:cNvPr id="9208" name="Google Shape;9208;p92"/>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2"/>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2"/>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92"/>
          <p:cNvGrpSpPr/>
          <p:nvPr/>
        </p:nvGrpSpPr>
        <p:grpSpPr>
          <a:xfrm>
            <a:off x="7797037" y="3445061"/>
            <a:ext cx="349743" cy="348968"/>
            <a:chOff x="7788994" y="3594470"/>
            <a:chExt cx="348871" cy="348063"/>
          </a:xfrm>
        </p:grpSpPr>
        <p:sp>
          <p:nvSpPr>
            <p:cNvPr id="9212" name="Google Shape;9212;p92"/>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2"/>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2"/>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2"/>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2"/>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2"/>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8" name="Google Shape;9218;p92"/>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9" name="Google Shape;9219;p92"/>
          <p:cNvGrpSpPr/>
          <p:nvPr/>
        </p:nvGrpSpPr>
        <p:grpSpPr>
          <a:xfrm>
            <a:off x="1752584" y="4003061"/>
            <a:ext cx="349743" cy="350108"/>
            <a:chOff x="1759614" y="4151023"/>
            <a:chExt cx="348871" cy="349200"/>
          </a:xfrm>
        </p:grpSpPr>
        <p:sp>
          <p:nvSpPr>
            <p:cNvPr id="9220" name="Google Shape;9220;p92"/>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2"/>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2"/>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2"/>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92"/>
          <p:cNvGrpSpPr/>
          <p:nvPr/>
        </p:nvGrpSpPr>
        <p:grpSpPr>
          <a:xfrm>
            <a:off x="2506390" y="4003224"/>
            <a:ext cx="352843" cy="349228"/>
            <a:chOff x="2511541" y="4151186"/>
            <a:chExt cx="351963" cy="348323"/>
          </a:xfrm>
        </p:grpSpPr>
        <p:sp>
          <p:nvSpPr>
            <p:cNvPr id="9225" name="Google Shape;9225;p92"/>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92"/>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2"/>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92"/>
          <p:cNvGrpSpPr/>
          <p:nvPr/>
        </p:nvGrpSpPr>
        <p:grpSpPr>
          <a:xfrm>
            <a:off x="3288196" y="4003551"/>
            <a:ext cx="286770" cy="349293"/>
            <a:chOff x="3291397" y="4151512"/>
            <a:chExt cx="286055" cy="348388"/>
          </a:xfrm>
        </p:grpSpPr>
        <p:sp>
          <p:nvSpPr>
            <p:cNvPr id="9229" name="Google Shape;9229;p92"/>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92"/>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2"/>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92"/>
          <p:cNvGrpSpPr/>
          <p:nvPr/>
        </p:nvGrpSpPr>
        <p:grpSpPr>
          <a:xfrm>
            <a:off x="4019454" y="4003061"/>
            <a:ext cx="349710" cy="349784"/>
            <a:chOff x="4020831" y="4151023"/>
            <a:chExt cx="348838" cy="348877"/>
          </a:xfrm>
        </p:grpSpPr>
        <p:sp>
          <p:nvSpPr>
            <p:cNvPr id="9233" name="Google Shape;9233;p92"/>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2"/>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2"/>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92"/>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7" name="Google Shape;9237;p92"/>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Online Learning</a:t>
            </a:r>
            <a:endParaRPr sz="1600">
              <a:solidFill>
                <a:srgbClr val="FFFFFF"/>
              </a:solidFill>
            </a:endParaRPr>
          </a:p>
        </p:txBody>
      </p:sp>
      <p:sp>
        <p:nvSpPr>
          <p:cNvPr id="9238" name="Google Shape;9238;p9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9242"/>
        <p:cNvGrpSpPr/>
        <p:nvPr/>
      </p:nvGrpSpPr>
      <p:grpSpPr>
        <a:xfrm>
          <a:off x="0" y="0"/>
          <a:ext cx="0" cy="0"/>
          <a:chOff x="0" y="0"/>
          <a:chExt cx="0" cy="0"/>
        </a:xfrm>
      </p:grpSpPr>
      <p:grpSp>
        <p:nvGrpSpPr>
          <p:cNvPr id="9243" name="Google Shape;9243;p93"/>
          <p:cNvGrpSpPr/>
          <p:nvPr/>
        </p:nvGrpSpPr>
        <p:grpSpPr>
          <a:xfrm>
            <a:off x="1034263" y="1766172"/>
            <a:ext cx="298736" cy="349479"/>
            <a:chOff x="1034263" y="1766172"/>
            <a:chExt cx="298736" cy="349479"/>
          </a:xfrm>
        </p:grpSpPr>
        <p:sp>
          <p:nvSpPr>
            <p:cNvPr id="9244" name="Google Shape;9244;p93"/>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3"/>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93"/>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3"/>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93"/>
          <p:cNvGrpSpPr/>
          <p:nvPr/>
        </p:nvGrpSpPr>
        <p:grpSpPr>
          <a:xfrm>
            <a:off x="1818599" y="1765976"/>
            <a:ext cx="214490" cy="349446"/>
            <a:chOff x="1818599" y="1765976"/>
            <a:chExt cx="214490" cy="349446"/>
          </a:xfrm>
        </p:grpSpPr>
        <p:sp>
          <p:nvSpPr>
            <p:cNvPr id="9249" name="Google Shape;9249;p93"/>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3"/>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3"/>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3"/>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3"/>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93"/>
          <p:cNvGrpSpPr/>
          <p:nvPr/>
        </p:nvGrpSpPr>
        <p:grpSpPr>
          <a:xfrm>
            <a:off x="2553319" y="1765976"/>
            <a:ext cx="266126" cy="348892"/>
            <a:chOff x="2553319" y="1765976"/>
            <a:chExt cx="266126" cy="348892"/>
          </a:xfrm>
        </p:grpSpPr>
        <p:sp>
          <p:nvSpPr>
            <p:cNvPr id="9255" name="Google Shape;9255;p93"/>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3"/>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3"/>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93"/>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3"/>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93"/>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3"/>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3"/>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3"/>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3"/>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5" name="Google Shape;9265;p93"/>
          <p:cNvGrpSpPr/>
          <p:nvPr/>
        </p:nvGrpSpPr>
        <p:grpSpPr>
          <a:xfrm>
            <a:off x="4765168" y="1807867"/>
            <a:ext cx="361545" cy="265829"/>
            <a:chOff x="4765168" y="1807867"/>
            <a:chExt cx="361545" cy="265829"/>
          </a:xfrm>
        </p:grpSpPr>
        <p:sp>
          <p:nvSpPr>
            <p:cNvPr id="9266" name="Google Shape;9266;p93"/>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3"/>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3"/>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3"/>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0" name="Google Shape;9270;p93"/>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1" name="Google Shape;9271;p93"/>
          <p:cNvGrpSpPr/>
          <p:nvPr/>
        </p:nvGrpSpPr>
        <p:grpSpPr>
          <a:xfrm>
            <a:off x="6268685" y="1765976"/>
            <a:ext cx="376661" cy="349675"/>
            <a:chOff x="6268685" y="1765976"/>
            <a:chExt cx="376661" cy="349675"/>
          </a:xfrm>
        </p:grpSpPr>
        <p:sp>
          <p:nvSpPr>
            <p:cNvPr id="9272" name="Google Shape;9272;p93"/>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3"/>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3"/>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3"/>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93"/>
          <p:cNvGrpSpPr/>
          <p:nvPr/>
        </p:nvGrpSpPr>
        <p:grpSpPr>
          <a:xfrm>
            <a:off x="7059504" y="1766368"/>
            <a:ext cx="300788" cy="348500"/>
            <a:chOff x="7059504" y="1766368"/>
            <a:chExt cx="300788" cy="348500"/>
          </a:xfrm>
        </p:grpSpPr>
        <p:sp>
          <p:nvSpPr>
            <p:cNvPr id="9277" name="Google Shape;9277;p93"/>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3"/>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3"/>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93"/>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3"/>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3"/>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3"/>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3"/>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3"/>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3"/>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3"/>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3"/>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3"/>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3"/>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3"/>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3"/>
          <p:cNvGrpSpPr/>
          <p:nvPr/>
        </p:nvGrpSpPr>
        <p:grpSpPr>
          <a:xfrm>
            <a:off x="7776795" y="1766009"/>
            <a:ext cx="371742" cy="349120"/>
            <a:chOff x="7776795" y="1766009"/>
            <a:chExt cx="371742" cy="349120"/>
          </a:xfrm>
        </p:grpSpPr>
        <p:sp>
          <p:nvSpPr>
            <p:cNvPr id="9293" name="Google Shape;9293;p93"/>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3"/>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5" name="Google Shape;9295;p93"/>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93"/>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93"/>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8" name="Google Shape;9298;p93"/>
          <p:cNvGrpSpPr/>
          <p:nvPr/>
        </p:nvGrpSpPr>
        <p:grpSpPr>
          <a:xfrm>
            <a:off x="7079409" y="2324614"/>
            <a:ext cx="265376" cy="349642"/>
            <a:chOff x="7079409" y="2324614"/>
            <a:chExt cx="265376" cy="349642"/>
          </a:xfrm>
        </p:grpSpPr>
        <p:sp>
          <p:nvSpPr>
            <p:cNvPr id="9299" name="Google Shape;9299;p93"/>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3"/>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3"/>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3"/>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3"/>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3"/>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93"/>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3"/>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3"/>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3"/>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3"/>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3"/>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3"/>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93"/>
          <p:cNvGrpSpPr/>
          <p:nvPr/>
        </p:nvGrpSpPr>
        <p:grpSpPr>
          <a:xfrm>
            <a:off x="6281293" y="2325332"/>
            <a:ext cx="353433" cy="349120"/>
            <a:chOff x="6281293" y="2325332"/>
            <a:chExt cx="353433" cy="349120"/>
          </a:xfrm>
        </p:grpSpPr>
        <p:sp>
          <p:nvSpPr>
            <p:cNvPr id="9313" name="Google Shape;9313;p93"/>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3"/>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93"/>
          <p:cNvGrpSpPr/>
          <p:nvPr/>
        </p:nvGrpSpPr>
        <p:grpSpPr>
          <a:xfrm>
            <a:off x="5522139" y="2324810"/>
            <a:ext cx="376466" cy="350425"/>
            <a:chOff x="5522139" y="2324810"/>
            <a:chExt cx="376466" cy="350425"/>
          </a:xfrm>
        </p:grpSpPr>
        <p:sp>
          <p:nvSpPr>
            <p:cNvPr id="9316" name="Google Shape;9316;p93"/>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3"/>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3"/>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93"/>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3"/>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93"/>
          <p:cNvGrpSpPr/>
          <p:nvPr/>
        </p:nvGrpSpPr>
        <p:grpSpPr>
          <a:xfrm>
            <a:off x="4715520" y="2325397"/>
            <a:ext cx="408098" cy="349610"/>
            <a:chOff x="4715520" y="2325397"/>
            <a:chExt cx="408098" cy="349610"/>
          </a:xfrm>
        </p:grpSpPr>
        <p:sp>
          <p:nvSpPr>
            <p:cNvPr id="9322" name="Google Shape;9322;p93"/>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3"/>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3"/>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3"/>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3"/>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7" name="Google Shape;9327;p93"/>
          <p:cNvGrpSpPr/>
          <p:nvPr/>
        </p:nvGrpSpPr>
        <p:grpSpPr>
          <a:xfrm>
            <a:off x="4020381" y="2336261"/>
            <a:ext cx="348384" cy="327131"/>
            <a:chOff x="4020381" y="2336261"/>
            <a:chExt cx="348384" cy="327131"/>
          </a:xfrm>
        </p:grpSpPr>
        <p:sp>
          <p:nvSpPr>
            <p:cNvPr id="9328" name="Google Shape;9328;p93"/>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3"/>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3"/>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1" name="Google Shape;9331;p93"/>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3"/>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3"/>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4" name="Google Shape;9334;p93"/>
          <p:cNvGrpSpPr/>
          <p:nvPr/>
        </p:nvGrpSpPr>
        <p:grpSpPr>
          <a:xfrm>
            <a:off x="2508329" y="2325397"/>
            <a:ext cx="397250" cy="348663"/>
            <a:chOff x="2508329" y="2325397"/>
            <a:chExt cx="397250" cy="348663"/>
          </a:xfrm>
        </p:grpSpPr>
        <p:sp>
          <p:nvSpPr>
            <p:cNvPr id="9335" name="Google Shape;9335;p93"/>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93"/>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3"/>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3"/>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93"/>
          <p:cNvGrpSpPr/>
          <p:nvPr/>
        </p:nvGrpSpPr>
        <p:grpSpPr>
          <a:xfrm>
            <a:off x="1787585" y="2325006"/>
            <a:ext cx="294077" cy="347522"/>
            <a:chOff x="1787585" y="2325006"/>
            <a:chExt cx="294077" cy="347522"/>
          </a:xfrm>
        </p:grpSpPr>
        <p:sp>
          <p:nvSpPr>
            <p:cNvPr id="9340" name="Google Shape;9340;p93"/>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3"/>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3"/>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3" name="Google Shape;9343;p93"/>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4" name="Google Shape;9344;p93"/>
          <p:cNvGrpSpPr/>
          <p:nvPr/>
        </p:nvGrpSpPr>
        <p:grpSpPr>
          <a:xfrm>
            <a:off x="1002467" y="2883611"/>
            <a:ext cx="350697" cy="350327"/>
            <a:chOff x="1002467" y="2883611"/>
            <a:chExt cx="350697" cy="350327"/>
          </a:xfrm>
        </p:grpSpPr>
        <p:sp>
          <p:nvSpPr>
            <p:cNvPr id="9345" name="Google Shape;9345;p93"/>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3"/>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3"/>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3"/>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93"/>
          <p:cNvGrpSpPr/>
          <p:nvPr/>
        </p:nvGrpSpPr>
        <p:grpSpPr>
          <a:xfrm>
            <a:off x="1754682" y="2888864"/>
            <a:ext cx="353336" cy="340638"/>
            <a:chOff x="1754682" y="2888864"/>
            <a:chExt cx="353336" cy="340638"/>
          </a:xfrm>
        </p:grpSpPr>
        <p:sp>
          <p:nvSpPr>
            <p:cNvPr id="9350" name="Google Shape;9350;p93"/>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3"/>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93"/>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3"/>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93"/>
          <p:cNvGrpSpPr/>
          <p:nvPr/>
        </p:nvGrpSpPr>
        <p:grpSpPr>
          <a:xfrm>
            <a:off x="2510642" y="2884883"/>
            <a:ext cx="356137" cy="347130"/>
            <a:chOff x="2510642" y="2884883"/>
            <a:chExt cx="356137" cy="347130"/>
          </a:xfrm>
        </p:grpSpPr>
        <p:sp>
          <p:nvSpPr>
            <p:cNvPr id="9355" name="Google Shape;9355;p93"/>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3"/>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7" name="Google Shape;9357;p93"/>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3"/>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3"/>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3"/>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3"/>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3"/>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3"/>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4" name="Google Shape;9364;p93"/>
          <p:cNvGrpSpPr/>
          <p:nvPr/>
        </p:nvGrpSpPr>
        <p:grpSpPr>
          <a:xfrm>
            <a:off x="4789992" y="2884002"/>
            <a:ext cx="317891" cy="348892"/>
            <a:chOff x="4789992" y="2884002"/>
            <a:chExt cx="317891" cy="348892"/>
          </a:xfrm>
        </p:grpSpPr>
        <p:sp>
          <p:nvSpPr>
            <p:cNvPr id="9365" name="Google Shape;9365;p93"/>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3"/>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3"/>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3"/>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3"/>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3"/>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3"/>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93"/>
          <p:cNvGrpSpPr/>
          <p:nvPr/>
        </p:nvGrpSpPr>
        <p:grpSpPr>
          <a:xfrm>
            <a:off x="5580551" y="2885177"/>
            <a:ext cx="245178" cy="346934"/>
            <a:chOff x="5580551" y="2885177"/>
            <a:chExt cx="245178" cy="346934"/>
          </a:xfrm>
        </p:grpSpPr>
        <p:sp>
          <p:nvSpPr>
            <p:cNvPr id="9373" name="Google Shape;9373;p93"/>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3"/>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3"/>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93"/>
          <p:cNvGrpSpPr/>
          <p:nvPr/>
        </p:nvGrpSpPr>
        <p:grpSpPr>
          <a:xfrm>
            <a:off x="6318333" y="2883807"/>
            <a:ext cx="289419" cy="349088"/>
            <a:chOff x="6318333" y="2883807"/>
            <a:chExt cx="289419" cy="349088"/>
          </a:xfrm>
        </p:grpSpPr>
        <p:sp>
          <p:nvSpPr>
            <p:cNvPr id="9377" name="Google Shape;9377;p93"/>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3"/>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3"/>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3"/>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3"/>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3"/>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3"/>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3"/>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3"/>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93"/>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3"/>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3"/>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93"/>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93"/>
          <p:cNvGrpSpPr/>
          <p:nvPr/>
        </p:nvGrpSpPr>
        <p:grpSpPr>
          <a:xfrm>
            <a:off x="7099607" y="2884002"/>
            <a:ext cx="225013" cy="348892"/>
            <a:chOff x="7099607" y="2884002"/>
            <a:chExt cx="225013" cy="348892"/>
          </a:xfrm>
        </p:grpSpPr>
        <p:sp>
          <p:nvSpPr>
            <p:cNvPr id="9391" name="Google Shape;9391;p93"/>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3"/>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3"/>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93"/>
          <p:cNvGrpSpPr/>
          <p:nvPr/>
        </p:nvGrpSpPr>
        <p:grpSpPr>
          <a:xfrm>
            <a:off x="7792400" y="2904915"/>
            <a:ext cx="348384" cy="307784"/>
            <a:chOff x="7792400" y="2904915"/>
            <a:chExt cx="348384" cy="307784"/>
          </a:xfrm>
        </p:grpSpPr>
        <p:sp>
          <p:nvSpPr>
            <p:cNvPr id="9395" name="Google Shape;9395;p93"/>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3"/>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3"/>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3"/>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3"/>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3"/>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3"/>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3"/>
          <p:cNvGrpSpPr/>
          <p:nvPr/>
        </p:nvGrpSpPr>
        <p:grpSpPr>
          <a:xfrm>
            <a:off x="7791618" y="3462835"/>
            <a:ext cx="349166" cy="309024"/>
            <a:chOff x="7791618" y="3462835"/>
            <a:chExt cx="349166" cy="309024"/>
          </a:xfrm>
        </p:grpSpPr>
        <p:sp>
          <p:nvSpPr>
            <p:cNvPr id="9403" name="Google Shape;9403;p93"/>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3"/>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3"/>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93"/>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7" name="Google Shape;9407;p93"/>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8" name="Google Shape;9408;p93"/>
          <p:cNvGrpSpPr/>
          <p:nvPr/>
        </p:nvGrpSpPr>
        <p:grpSpPr>
          <a:xfrm>
            <a:off x="6284225" y="3452689"/>
            <a:ext cx="370797" cy="327946"/>
            <a:chOff x="6284225" y="3452689"/>
            <a:chExt cx="370797" cy="327946"/>
          </a:xfrm>
        </p:grpSpPr>
        <p:sp>
          <p:nvSpPr>
            <p:cNvPr id="9409" name="Google Shape;9409;p93"/>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3"/>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3"/>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3"/>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3"/>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3"/>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5" name="Google Shape;9415;p93"/>
          <p:cNvGrpSpPr/>
          <p:nvPr/>
        </p:nvGrpSpPr>
        <p:grpSpPr>
          <a:xfrm>
            <a:off x="5528557" y="3442640"/>
            <a:ext cx="351479" cy="348924"/>
            <a:chOff x="5528557" y="3442640"/>
            <a:chExt cx="351479" cy="348924"/>
          </a:xfrm>
        </p:grpSpPr>
        <p:sp>
          <p:nvSpPr>
            <p:cNvPr id="9416" name="Google Shape;9416;p93"/>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93"/>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3"/>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3"/>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93"/>
          <p:cNvGrpSpPr/>
          <p:nvPr/>
        </p:nvGrpSpPr>
        <p:grpSpPr>
          <a:xfrm>
            <a:off x="4800091" y="3442314"/>
            <a:ext cx="301602" cy="349185"/>
            <a:chOff x="4800091" y="3442314"/>
            <a:chExt cx="301602" cy="349185"/>
          </a:xfrm>
        </p:grpSpPr>
        <p:sp>
          <p:nvSpPr>
            <p:cNvPr id="9421" name="Google Shape;9421;p93"/>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3"/>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3"/>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93"/>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93"/>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6" name="Google Shape;9426;p93"/>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3"/>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3"/>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3"/>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3"/>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3"/>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3"/>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3" name="Google Shape;9433;p93"/>
          <p:cNvGrpSpPr/>
          <p:nvPr/>
        </p:nvGrpSpPr>
        <p:grpSpPr>
          <a:xfrm>
            <a:off x="2505202" y="3441890"/>
            <a:ext cx="362360" cy="349414"/>
            <a:chOff x="2505202" y="3441890"/>
            <a:chExt cx="362360" cy="349414"/>
          </a:xfrm>
        </p:grpSpPr>
        <p:sp>
          <p:nvSpPr>
            <p:cNvPr id="9434" name="Google Shape;9434;p93"/>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3"/>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3"/>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3"/>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3"/>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3"/>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0" name="Google Shape;9440;p93"/>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3"/>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3"/>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3"/>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3"/>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5" name="Google Shape;9445;p93"/>
          <p:cNvGrpSpPr/>
          <p:nvPr/>
        </p:nvGrpSpPr>
        <p:grpSpPr>
          <a:xfrm>
            <a:off x="1003216" y="3452689"/>
            <a:ext cx="358483" cy="328729"/>
            <a:chOff x="1003216" y="3452689"/>
            <a:chExt cx="358483" cy="328729"/>
          </a:xfrm>
        </p:grpSpPr>
        <p:sp>
          <p:nvSpPr>
            <p:cNvPr id="9446" name="Google Shape;9446;p93"/>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3"/>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3"/>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3"/>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3"/>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3"/>
          <p:cNvGrpSpPr/>
          <p:nvPr/>
        </p:nvGrpSpPr>
        <p:grpSpPr>
          <a:xfrm>
            <a:off x="995463" y="4021440"/>
            <a:ext cx="360014" cy="307327"/>
            <a:chOff x="995463" y="4021440"/>
            <a:chExt cx="360014" cy="307327"/>
          </a:xfrm>
        </p:grpSpPr>
        <p:sp>
          <p:nvSpPr>
            <p:cNvPr id="9452" name="Google Shape;9452;p93"/>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3"/>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3"/>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3"/>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3"/>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7" name="Google Shape;9457;p93"/>
          <p:cNvGrpSpPr/>
          <p:nvPr/>
        </p:nvGrpSpPr>
        <p:grpSpPr>
          <a:xfrm>
            <a:off x="1769732" y="4000397"/>
            <a:ext cx="325091" cy="349740"/>
            <a:chOff x="1769732" y="4000397"/>
            <a:chExt cx="325091" cy="349740"/>
          </a:xfrm>
        </p:grpSpPr>
        <p:sp>
          <p:nvSpPr>
            <p:cNvPr id="9458" name="Google Shape;9458;p93"/>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3"/>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3"/>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3"/>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93"/>
          <p:cNvGrpSpPr/>
          <p:nvPr/>
        </p:nvGrpSpPr>
        <p:grpSpPr>
          <a:xfrm>
            <a:off x="2514519" y="4000463"/>
            <a:ext cx="344507" cy="349675"/>
            <a:chOff x="2514519" y="4000463"/>
            <a:chExt cx="344507" cy="349675"/>
          </a:xfrm>
        </p:grpSpPr>
        <p:sp>
          <p:nvSpPr>
            <p:cNvPr id="9463" name="Google Shape;9463;p93"/>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3"/>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3"/>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93"/>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3"/>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3"/>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93"/>
          <p:cNvGrpSpPr/>
          <p:nvPr/>
        </p:nvGrpSpPr>
        <p:grpSpPr>
          <a:xfrm>
            <a:off x="3205781" y="4000463"/>
            <a:ext cx="408098" cy="349968"/>
            <a:chOff x="3205781" y="4000463"/>
            <a:chExt cx="408098" cy="349968"/>
          </a:xfrm>
        </p:grpSpPr>
        <p:sp>
          <p:nvSpPr>
            <p:cNvPr id="9470" name="Google Shape;9470;p93"/>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3"/>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3"/>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3"/>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4" name="Google Shape;9474;p93"/>
          <p:cNvGrpSpPr/>
          <p:nvPr/>
        </p:nvGrpSpPr>
        <p:grpSpPr>
          <a:xfrm>
            <a:off x="3961416" y="4000463"/>
            <a:ext cx="408098" cy="349968"/>
            <a:chOff x="3961416" y="4000463"/>
            <a:chExt cx="408098" cy="349968"/>
          </a:xfrm>
        </p:grpSpPr>
        <p:sp>
          <p:nvSpPr>
            <p:cNvPr id="9475" name="Google Shape;9475;p93"/>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3"/>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3"/>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93"/>
          <p:cNvGrpSpPr/>
          <p:nvPr/>
        </p:nvGrpSpPr>
        <p:grpSpPr>
          <a:xfrm>
            <a:off x="4751974" y="4000463"/>
            <a:ext cx="395686" cy="349675"/>
            <a:chOff x="4751974" y="4000463"/>
            <a:chExt cx="395686" cy="349675"/>
          </a:xfrm>
        </p:grpSpPr>
        <p:sp>
          <p:nvSpPr>
            <p:cNvPr id="9479" name="Google Shape;9479;p93"/>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3"/>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3"/>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93"/>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3"/>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3"/>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3"/>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3"/>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7" name="Google Shape;9487;p93"/>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3"/>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3"/>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3"/>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3"/>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3"/>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93"/>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3"/>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3"/>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6" name="Google Shape;9496;p93"/>
          <p:cNvGrpSpPr/>
          <p:nvPr/>
        </p:nvGrpSpPr>
        <p:grpSpPr>
          <a:xfrm>
            <a:off x="6281097" y="4001082"/>
            <a:ext cx="351479" cy="348272"/>
            <a:chOff x="6281097" y="4001082"/>
            <a:chExt cx="351479" cy="348272"/>
          </a:xfrm>
        </p:grpSpPr>
        <p:sp>
          <p:nvSpPr>
            <p:cNvPr id="9497" name="Google Shape;9497;p93"/>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3"/>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3"/>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3"/>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93"/>
          <p:cNvGrpSpPr/>
          <p:nvPr/>
        </p:nvGrpSpPr>
        <p:grpSpPr>
          <a:xfrm>
            <a:off x="7078659" y="4001246"/>
            <a:ext cx="266126" cy="348892"/>
            <a:chOff x="7078659" y="4001246"/>
            <a:chExt cx="266126" cy="348892"/>
          </a:xfrm>
        </p:grpSpPr>
        <p:sp>
          <p:nvSpPr>
            <p:cNvPr id="9502" name="Google Shape;9502;p93"/>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3"/>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3"/>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93"/>
          <p:cNvGrpSpPr/>
          <p:nvPr/>
        </p:nvGrpSpPr>
        <p:grpSpPr>
          <a:xfrm>
            <a:off x="7791618" y="4027835"/>
            <a:ext cx="349166" cy="294865"/>
            <a:chOff x="7791618" y="4027835"/>
            <a:chExt cx="349166" cy="294865"/>
          </a:xfrm>
        </p:grpSpPr>
        <p:sp>
          <p:nvSpPr>
            <p:cNvPr id="9506" name="Google Shape;9506;p93"/>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3"/>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8" name="Google Shape;9508;p93"/>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Laboratory</a:t>
            </a:r>
            <a:endParaRPr sz="1600">
              <a:solidFill>
                <a:srgbClr val="FFFFFF"/>
              </a:solidFill>
            </a:endParaRPr>
          </a:p>
        </p:txBody>
      </p:sp>
      <p:sp>
        <p:nvSpPr>
          <p:cNvPr id="9509" name="Google Shape;9509;p9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9513"/>
        <p:cNvGrpSpPr/>
        <p:nvPr/>
      </p:nvGrpSpPr>
      <p:grpSpPr>
        <a:xfrm>
          <a:off x="0" y="0"/>
          <a:ext cx="0" cy="0"/>
          <a:chOff x="0" y="0"/>
          <a:chExt cx="0" cy="0"/>
        </a:xfrm>
      </p:grpSpPr>
      <p:grpSp>
        <p:nvGrpSpPr>
          <p:cNvPr id="9514" name="Google Shape;9514;p94"/>
          <p:cNvGrpSpPr/>
          <p:nvPr/>
        </p:nvGrpSpPr>
        <p:grpSpPr>
          <a:xfrm>
            <a:off x="1015043" y="1768782"/>
            <a:ext cx="349675" cy="349675"/>
            <a:chOff x="1057325" y="2364825"/>
            <a:chExt cx="267950" cy="267950"/>
          </a:xfrm>
        </p:grpSpPr>
        <p:sp>
          <p:nvSpPr>
            <p:cNvPr id="9515" name="Google Shape;9515;p94"/>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4"/>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4"/>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4"/>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4"/>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4"/>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4"/>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4"/>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4"/>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4"/>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4"/>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6" name="Google Shape;9526;p94"/>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4"/>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4"/>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9" name="Google Shape;9529;p94"/>
          <p:cNvGrpSpPr/>
          <p:nvPr/>
        </p:nvGrpSpPr>
        <p:grpSpPr>
          <a:xfrm>
            <a:off x="3306264" y="1769565"/>
            <a:ext cx="298388" cy="349642"/>
            <a:chOff x="2813050" y="2365425"/>
            <a:chExt cx="228650" cy="267925"/>
          </a:xfrm>
        </p:grpSpPr>
        <p:sp>
          <p:nvSpPr>
            <p:cNvPr id="9530" name="Google Shape;9530;p94"/>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4"/>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4"/>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4"/>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4"/>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4"/>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4"/>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4"/>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4"/>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4"/>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4"/>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4"/>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94"/>
          <p:cNvGrpSpPr/>
          <p:nvPr/>
        </p:nvGrpSpPr>
        <p:grpSpPr>
          <a:xfrm>
            <a:off x="4035824" y="1768521"/>
            <a:ext cx="349642" cy="349936"/>
            <a:chOff x="3372100" y="2364625"/>
            <a:chExt cx="267925" cy="268150"/>
          </a:xfrm>
        </p:grpSpPr>
        <p:sp>
          <p:nvSpPr>
            <p:cNvPr id="9543" name="Google Shape;9543;p94"/>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94"/>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4"/>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4"/>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7" name="Google Shape;9547;p94"/>
          <p:cNvGrpSpPr/>
          <p:nvPr/>
        </p:nvGrpSpPr>
        <p:grpSpPr>
          <a:xfrm>
            <a:off x="4795693" y="1768782"/>
            <a:ext cx="330230" cy="350425"/>
            <a:chOff x="3954375" y="2364825"/>
            <a:chExt cx="253050" cy="268525"/>
          </a:xfrm>
        </p:grpSpPr>
        <p:sp>
          <p:nvSpPr>
            <p:cNvPr id="9548" name="Google Shape;9548;p94"/>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4"/>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4"/>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4"/>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4"/>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4"/>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94"/>
          <p:cNvGrpSpPr/>
          <p:nvPr/>
        </p:nvGrpSpPr>
        <p:grpSpPr>
          <a:xfrm>
            <a:off x="5546199" y="1768782"/>
            <a:ext cx="349675" cy="349675"/>
            <a:chOff x="4529475" y="2364825"/>
            <a:chExt cx="267950" cy="267950"/>
          </a:xfrm>
        </p:grpSpPr>
        <p:sp>
          <p:nvSpPr>
            <p:cNvPr id="9555" name="Google Shape;9555;p94"/>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4"/>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4"/>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4"/>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4"/>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4"/>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4"/>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4"/>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4"/>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4"/>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4"/>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4"/>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4"/>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4"/>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4"/>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4"/>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4"/>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2" name="Google Shape;9572;p94"/>
          <p:cNvGrpSpPr/>
          <p:nvPr/>
        </p:nvGrpSpPr>
        <p:grpSpPr>
          <a:xfrm>
            <a:off x="6302185" y="1768782"/>
            <a:ext cx="362855" cy="349675"/>
            <a:chOff x="5108775" y="2364825"/>
            <a:chExt cx="278050" cy="267950"/>
          </a:xfrm>
        </p:grpSpPr>
        <p:sp>
          <p:nvSpPr>
            <p:cNvPr id="9573" name="Google Shape;9573;p94"/>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4"/>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4"/>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94"/>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4"/>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4"/>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4"/>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94"/>
          <p:cNvGrpSpPr/>
          <p:nvPr/>
        </p:nvGrpSpPr>
        <p:grpSpPr>
          <a:xfrm>
            <a:off x="7057356" y="1768782"/>
            <a:ext cx="349675" cy="350425"/>
            <a:chOff x="5687450" y="2364825"/>
            <a:chExt cx="267950" cy="268525"/>
          </a:xfrm>
        </p:grpSpPr>
        <p:sp>
          <p:nvSpPr>
            <p:cNvPr id="9581" name="Google Shape;9581;p94"/>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4"/>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94"/>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4"/>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4"/>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4"/>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94"/>
          <p:cNvGrpSpPr/>
          <p:nvPr/>
        </p:nvGrpSpPr>
        <p:grpSpPr>
          <a:xfrm>
            <a:off x="7806361" y="1768782"/>
            <a:ext cx="351991" cy="349675"/>
            <a:chOff x="6261400" y="2364825"/>
            <a:chExt cx="269725" cy="267950"/>
          </a:xfrm>
        </p:grpSpPr>
        <p:sp>
          <p:nvSpPr>
            <p:cNvPr id="9588" name="Google Shape;9588;p94"/>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94"/>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4"/>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4"/>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4"/>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4"/>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4"/>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4"/>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94"/>
          <p:cNvGrpSpPr/>
          <p:nvPr/>
        </p:nvGrpSpPr>
        <p:grpSpPr>
          <a:xfrm>
            <a:off x="7812560" y="2327420"/>
            <a:ext cx="351208" cy="349642"/>
            <a:chOff x="6266150" y="2792900"/>
            <a:chExt cx="269125" cy="267925"/>
          </a:xfrm>
        </p:grpSpPr>
        <p:sp>
          <p:nvSpPr>
            <p:cNvPr id="9597" name="Google Shape;9597;p94"/>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4"/>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4"/>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4"/>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4"/>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4"/>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4"/>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94"/>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5" name="Google Shape;9605;p94"/>
          <p:cNvGrpSpPr/>
          <p:nvPr/>
        </p:nvGrpSpPr>
        <p:grpSpPr>
          <a:xfrm>
            <a:off x="7058139" y="2327420"/>
            <a:ext cx="347326" cy="349642"/>
            <a:chOff x="5688050" y="2792900"/>
            <a:chExt cx="266150" cy="267925"/>
          </a:xfrm>
        </p:grpSpPr>
        <p:sp>
          <p:nvSpPr>
            <p:cNvPr id="9606" name="Google Shape;9606;p94"/>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4"/>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94"/>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4"/>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4"/>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94"/>
          <p:cNvGrpSpPr/>
          <p:nvPr/>
        </p:nvGrpSpPr>
        <p:grpSpPr>
          <a:xfrm>
            <a:off x="6302185" y="2342167"/>
            <a:ext cx="349642" cy="320704"/>
            <a:chOff x="5108775" y="2804200"/>
            <a:chExt cx="267925" cy="245750"/>
          </a:xfrm>
        </p:grpSpPr>
        <p:sp>
          <p:nvSpPr>
            <p:cNvPr id="9612" name="Google Shape;9612;p94"/>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4"/>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4"/>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4"/>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4"/>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4"/>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94"/>
          <p:cNvGrpSpPr/>
          <p:nvPr/>
        </p:nvGrpSpPr>
        <p:grpSpPr>
          <a:xfrm>
            <a:off x="5546199" y="2327420"/>
            <a:ext cx="350458" cy="349642"/>
            <a:chOff x="4529475" y="2792900"/>
            <a:chExt cx="268550" cy="267925"/>
          </a:xfrm>
        </p:grpSpPr>
        <p:sp>
          <p:nvSpPr>
            <p:cNvPr id="9619" name="Google Shape;9619;p94"/>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4"/>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4"/>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4"/>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94"/>
          <p:cNvGrpSpPr/>
          <p:nvPr/>
        </p:nvGrpSpPr>
        <p:grpSpPr>
          <a:xfrm>
            <a:off x="4788679" y="2327322"/>
            <a:ext cx="356200" cy="349740"/>
            <a:chOff x="3949000" y="2792825"/>
            <a:chExt cx="272950" cy="268000"/>
          </a:xfrm>
        </p:grpSpPr>
        <p:sp>
          <p:nvSpPr>
            <p:cNvPr id="9624" name="Google Shape;9624;p94"/>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4"/>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4"/>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4"/>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4"/>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4"/>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94"/>
          <p:cNvGrpSpPr/>
          <p:nvPr/>
        </p:nvGrpSpPr>
        <p:grpSpPr>
          <a:xfrm>
            <a:off x="4035041" y="2326637"/>
            <a:ext cx="351991" cy="350490"/>
            <a:chOff x="3371500" y="2792300"/>
            <a:chExt cx="269725" cy="268575"/>
          </a:xfrm>
        </p:grpSpPr>
        <p:sp>
          <p:nvSpPr>
            <p:cNvPr id="9631" name="Google Shape;9631;p94"/>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4"/>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4"/>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94"/>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4"/>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4"/>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4"/>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4"/>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94"/>
          <p:cNvGrpSpPr/>
          <p:nvPr/>
        </p:nvGrpSpPr>
        <p:grpSpPr>
          <a:xfrm>
            <a:off x="3307830" y="2327420"/>
            <a:ext cx="295224" cy="349642"/>
            <a:chOff x="2814250" y="2792900"/>
            <a:chExt cx="226225" cy="267925"/>
          </a:xfrm>
        </p:grpSpPr>
        <p:sp>
          <p:nvSpPr>
            <p:cNvPr id="9640" name="Google Shape;9640;p94"/>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4"/>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94"/>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94"/>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4"/>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4"/>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4"/>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94"/>
          <p:cNvGrpSpPr/>
          <p:nvPr/>
        </p:nvGrpSpPr>
        <p:grpSpPr>
          <a:xfrm>
            <a:off x="2524667" y="2327225"/>
            <a:ext cx="349642" cy="349838"/>
            <a:chOff x="2214125" y="2792750"/>
            <a:chExt cx="267925" cy="268075"/>
          </a:xfrm>
        </p:grpSpPr>
        <p:sp>
          <p:nvSpPr>
            <p:cNvPr id="9648" name="Google Shape;9648;p94"/>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4"/>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4"/>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4"/>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4"/>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4"/>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4"/>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4"/>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4"/>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4"/>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4"/>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94"/>
          <p:cNvGrpSpPr/>
          <p:nvPr/>
        </p:nvGrpSpPr>
        <p:grpSpPr>
          <a:xfrm>
            <a:off x="1766364" y="2327420"/>
            <a:ext cx="352774" cy="349642"/>
            <a:chOff x="1633050" y="2792900"/>
            <a:chExt cx="270325" cy="267925"/>
          </a:xfrm>
        </p:grpSpPr>
        <p:sp>
          <p:nvSpPr>
            <p:cNvPr id="9660" name="Google Shape;9660;p94"/>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94"/>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4"/>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3" name="Google Shape;9663;p94"/>
          <p:cNvGrpSpPr/>
          <p:nvPr/>
        </p:nvGrpSpPr>
        <p:grpSpPr>
          <a:xfrm>
            <a:off x="997165" y="2327355"/>
            <a:ext cx="366770" cy="349512"/>
            <a:chOff x="1043625" y="2792850"/>
            <a:chExt cx="281050" cy="267825"/>
          </a:xfrm>
        </p:grpSpPr>
        <p:sp>
          <p:nvSpPr>
            <p:cNvPr id="9664" name="Google Shape;9664;p94"/>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4"/>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4"/>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4"/>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94"/>
          <p:cNvGrpSpPr/>
          <p:nvPr/>
        </p:nvGrpSpPr>
        <p:grpSpPr>
          <a:xfrm>
            <a:off x="980232" y="2886026"/>
            <a:ext cx="372839" cy="351045"/>
            <a:chOff x="1030650" y="3220950"/>
            <a:chExt cx="285700" cy="269000"/>
          </a:xfrm>
        </p:grpSpPr>
        <p:sp>
          <p:nvSpPr>
            <p:cNvPr id="9669" name="Google Shape;9669;p94"/>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4"/>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4"/>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4"/>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94"/>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94"/>
          <p:cNvGrpSpPr/>
          <p:nvPr/>
        </p:nvGrpSpPr>
        <p:grpSpPr>
          <a:xfrm>
            <a:off x="1769464" y="2886026"/>
            <a:ext cx="349675" cy="349675"/>
            <a:chOff x="1635425" y="3220950"/>
            <a:chExt cx="267950" cy="267950"/>
          </a:xfrm>
        </p:grpSpPr>
        <p:sp>
          <p:nvSpPr>
            <p:cNvPr id="9675" name="Google Shape;9675;p94"/>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4"/>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4"/>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4"/>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4"/>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0" name="Google Shape;9680;p94"/>
          <p:cNvGrpSpPr/>
          <p:nvPr/>
        </p:nvGrpSpPr>
        <p:grpSpPr>
          <a:xfrm>
            <a:off x="2544079" y="2886026"/>
            <a:ext cx="310818" cy="349446"/>
            <a:chOff x="2229000" y="3220950"/>
            <a:chExt cx="238175" cy="267775"/>
          </a:xfrm>
        </p:grpSpPr>
        <p:sp>
          <p:nvSpPr>
            <p:cNvPr id="9681" name="Google Shape;9681;p94"/>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4"/>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4"/>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4"/>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4"/>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94"/>
          <p:cNvGrpSpPr/>
          <p:nvPr/>
        </p:nvGrpSpPr>
        <p:grpSpPr>
          <a:xfrm>
            <a:off x="4035824" y="2886026"/>
            <a:ext cx="349642" cy="351795"/>
            <a:chOff x="3372100" y="3220950"/>
            <a:chExt cx="267925" cy="269575"/>
          </a:xfrm>
        </p:grpSpPr>
        <p:sp>
          <p:nvSpPr>
            <p:cNvPr id="9687" name="Google Shape;9687;p94"/>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4"/>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4"/>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4"/>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4"/>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4"/>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4"/>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94"/>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94"/>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4"/>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94"/>
          <p:cNvGrpSpPr/>
          <p:nvPr/>
        </p:nvGrpSpPr>
        <p:grpSpPr>
          <a:xfrm>
            <a:off x="4791778" y="2886026"/>
            <a:ext cx="348892" cy="349675"/>
            <a:chOff x="3951375" y="3220950"/>
            <a:chExt cx="267350" cy="267950"/>
          </a:xfrm>
        </p:grpSpPr>
        <p:sp>
          <p:nvSpPr>
            <p:cNvPr id="9698" name="Google Shape;9698;p94"/>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94"/>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4"/>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4"/>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4"/>
          <p:cNvGrpSpPr/>
          <p:nvPr/>
        </p:nvGrpSpPr>
        <p:grpSpPr>
          <a:xfrm>
            <a:off x="5546199" y="2886026"/>
            <a:ext cx="356656" cy="349675"/>
            <a:chOff x="4529475" y="3220950"/>
            <a:chExt cx="273300" cy="267950"/>
          </a:xfrm>
        </p:grpSpPr>
        <p:sp>
          <p:nvSpPr>
            <p:cNvPr id="9703" name="Google Shape;9703;p94"/>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4"/>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4"/>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4"/>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94"/>
          <p:cNvGrpSpPr/>
          <p:nvPr/>
        </p:nvGrpSpPr>
        <p:grpSpPr>
          <a:xfrm>
            <a:off x="6302185" y="2886026"/>
            <a:ext cx="348109" cy="349675"/>
            <a:chOff x="5108775" y="3220950"/>
            <a:chExt cx="266750" cy="267950"/>
          </a:xfrm>
        </p:grpSpPr>
        <p:sp>
          <p:nvSpPr>
            <p:cNvPr id="9708" name="Google Shape;9708;p94"/>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94"/>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4"/>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4"/>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4"/>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4"/>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4"/>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4"/>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6" name="Google Shape;9716;p94"/>
          <p:cNvGrpSpPr/>
          <p:nvPr/>
        </p:nvGrpSpPr>
        <p:grpSpPr>
          <a:xfrm>
            <a:off x="7058139" y="2886026"/>
            <a:ext cx="348109" cy="349675"/>
            <a:chOff x="5688050" y="3220950"/>
            <a:chExt cx="266750" cy="267950"/>
          </a:xfrm>
        </p:grpSpPr>
        <p:sp>
          <p:nvSpPr>
            <p:cNvPr id="9717" name="Google Shape;9717;p94"/>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4"/>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4"/>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4"/>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4"/>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4"/>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4"/>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94"/>
          <p:cNvGrpSpPr/>
          <p:nvPr/>
        </p:nvGrpSpPr>
        <p:grpSpPr>
          <a:xfrm>
            <a:off x="7811026" y="2886026"/>
            <a:ext cx="350425" cy="349675"/>
            <a:chOff x="6264975" y="3220950"/>
            <a:chExt cx="268525" cy="267950"/>
          </a:xfrm>
        </p:grpSpPr>
        <p:sp>
          <p:nvSpPr>
            <p:cNvPr id="9725" name="Google Shape;9725;p94"/>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4"/>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4"/>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4"/>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4"/>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4"/>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4"/>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2" name="Google Shape;9732;p94"/>
          <p:cNvGrpSpPr/>
          <p:nvPr/>
        </p:nvGrpSpPr>
        <p:grpSpPr>
          <a:xfrm>
            <a:off x="7812560" y="3443880"/>
            <a:ext cx="350425" cy="350425"/>
            <a:chOff x="6266150" y="3648425"/>
            <a:chExt cx="268525" cy="268525"/>
          </a:xfrm>
        </p:grpSpPr>
        <p:sp>
          <p:nvSpPr>
            <p:cNvPr id="9733" name="Google Shape;9733;p94"/>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4"/>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4"/>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94"/>
          <p:cNvGrpSpPr/>
          <p:nvPr/>
        </p:nvGrpSpPr>
        <p:grpSpPr>
          <a:xfrm>
            <a:off x="7069819" y="3443880"/>
            <a:ext cx="323999" cy="349740"/>
            <a:chOff x="5697000" y="3648425"/>
            <a:chExt cx="248275" cy="268000"/>
          </a:xfrm>
        </p:grpSpPr>
        <p:sp>
          <p:nvSpPr>
            <p:cNvPr id="9737" name="Google Shape;9737;p94"/>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4"/>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4"/>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4"/>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94"/>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94"/>
          <p:cNvGrpSpPr/>
          <p:nvPr/>
        </p:nvGrpSpPr>
        <p:grpSpPr>
          <a:xfrm>
            <a:off x="6312266" y="3443880"/>
            <a:ext cx="329480" cy="349642"/>
            <a:chOff x="5116500" y="3648425"/>
            <a:chExt cx="252475" cy="267925"/>
          </a:xfrm>
        </p:grpSpPr>
        <p:sp>
          <p:nvSpPr>
            <p:cNvPr id="9743" name="Google Shape;9743;p94"/>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4"/>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94"/>
          <p:cNvGrpSpPr/>
          <p:nvPr/>
        </p:nvGrpSpPr>
        <p:grpSpPr>
          <a:xfrm>
            <a:off x="5544665" y="3444272"/>
            <a:ext cx="352742" cy="349642"/>
            <a:chOff x="4528300" y="3648725"/>
            <a:chExt cx="270300" cy="267925"/>
          </a:xfrm>
        </p:grpSpPr>
        <p:sp>
          <p:nvSpPr>
            <p:cNvPr id="9746" name="Google Shape;9746;p94"/>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4"/>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94"/>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94"/>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4"/>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4"/>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4"/>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94"/>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4"/>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4"/>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4"/>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94"/>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94"/>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4"/>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94"/>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94"/>
          <p:cNvGrpSpPr/>
          <p:nvPr/>
        </p:nvGrpSpPr>
        <p:grpSpPr>
          <a:xfrm>
            <a:off x="4836866" y="3443880"/>
            <a:ext cx="255649" cy="350490"/>
            <a:chOff x="3985925" y="3648425"/>
            <a:chExt cx="195900" cy="268575"/>
          </a:xfrm>
        </p:grpSpPr>
        <p:sp>
          <p:nvSpPr>
            <p:cNvPr id="9762" name="Google Shape;9762;p94"/>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94"/>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4"/>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4"/>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4"/>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94"/>
          <p:cNvGrpSpPr/>
          <p:nvPr/>
        </p:nvGrpSpPr>
        <p:grpSpPr>
          <a:xfrm>
            <a:off x="4036607" y="3443880"/>
            <a:ext cx="348826" cy="349740"/>
            <a:chOff x="3372700" y="3648425"/>
            <a:chExt cx="267300" cy="268000"/>
          </a:xfrm>
        </p:grpSpPr>
        <p:sp>
          <p:nvSpPr>
            <p:cNvPr id="9768" name="Google Shape;9768;p94"/>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4"/>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4"/>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94"/>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4"/>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4"/>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4"/>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4"/>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4"/>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94"/>
          <p:cNvGrpSpPr/>
          <p:nvPr/>
        </p:nvGrpSpPr>
        <p:grpSpPr>
          <a:xfrm>
            <a:off x="3270931" y="3443880"/>
            <a:ext cx="359364" cy="349609"/>
            <a:chOff x="2785975" y="3648425"/>
            <a:chExt cx="275375" cy="267900"/>
          </a:xfrm>
        </p:grpSpPr>
        <p:sp>
          <p:nvSpPr>
            <p:cNvPr id="9778" name="Google Shape;9778;p94"/>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4"/>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4"/>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4"/>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94"/>
          <p:cNvGrpSpPr/>
          <p:nvPr/>
        </p:nvGrpSpPr>
        <p:grpSpPr>
          <a:xfrm>
            <a:off x="2524667" y="3444207"/>
            <a:ext cx="351991" cy="350099"/>
            <a:chOff x="2214125" y="3648675"/>
            <a:chExt cx="269725" cy="268275"/>
          </a:xfrm>
        </p:grpSpPr>
        <p:sp>
          <p:nvSpPr>
            <p:cNvPr id="9783" name="Google Shape;9783;p94"/>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4"/>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94"/>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94"/>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4"/>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4"/>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9" name="Google Shape;9789;p94"/>
          <p:cNvGrpSpPr/>
          <p:nvPr/>
        </p:nvGrpSpPr>
        <p:grpSpPr>
          <a:xfrm>
            <a:off x="1769464" y="3443880"/>
            <a:ext cx="349675" cy="349642"/>
            <a:chOff x="1635425" y="3648425"/>
            <a:chExt cx="267950" cy="267925"/>
          </a:xfrm>
        </p:grpSpPr>
        <p:sp>
          <p:nvSpPr>
            <p:cNvPr id="9790" name="Google Shape;9790;p94"/>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4"/>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4"/>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4"/>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94"/>
          <p:cNvGrpSpPr/>
          <p:nvPr/>
        </p:nvGrpSpPr>
        <p:grpSpPr>
          <a:xfrm>
            <a:off x="1009334" y="3444663"/>
            <a:ext cx="356918" cy="348859"/>
            <a:chOff x="1052950" y="3649025"/>
            <a:chExt cx="273500" cy="267325"/>
          </a:xfrm>
        </p:grpSpPr>
        <p:sp>
          <p:nvSpPr>
            <p:cNvPr id="9795" name="Google Shape;9795;p94"/>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94"/>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4"/>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4"/>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94"/>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94"/>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1" name="Google Shape;9801;p94"/>
          <p:cNvGrpSpPr/>
          <p:nvPr/>
        </p:nvGrpSpPr>
        <p:grpSpPr>
          <a:xfrm>
            <a:off x="1068960" y="4001136"/>
            <a:ext cx="282826" cy="349675"/>
            <a:chOff x="1081150" y="4076475"/>
            <a:chExt cx="216725" cy="267950"/>
          </a:xfrm>
        </p:grpSpPr>
        <p:sp>
          <p:nvSpPr>
            <p:cNvPr id="9802" name="Google Shape;9802;p94"/>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94"/>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94"/>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94"/>
          <p:cNvGrpSpPr/>
          <p:nvPr/>
        </p:nvGrpSpPr>
        <p:grpSpPr>
          <a:xfrm>
            <a:off x="1768681" y="4002486"/>
            <a:ext cx="353851" cy="349675"/>
            <a:chOff x="1634825" y="4076475"/>
            <a:chExt cx="271150" cy="267950"/>
          </a:xfrm>
        </p:grpSpPr>
        <p:sp>
          <p:nvSpPr>
            <p:cNvPr id="9806" name="Google Shape;9806;p94"/>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4"/>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94"/>
          <p:cNvGrpSpPr/>
          <p:nvPr/>
        </p:nvGrpSpPr>
        <p:grpSpPr>
          <a:xfrm>
            <a:off x="2539414" y="4002486"/>
            <a:ext cx="320932" cy="350458"/>
            <a:chOff x="2225425" y="4076475"/>
            <a:chExt cx="245925" cy="268550"/>
          </a:xfrm>
        </p:grpSpPr>
        <p:sp>
          <p:nvSpPr>
            <p:cNvPr id="9809" name="Google Shape;9809;p94"/>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4"/>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94"/>
          <p:cNvGrpSpPr/>
          <p:nvPr/>
        </p:nvGrpSpPr>
        <p:grpSpPr>
          <a:xfrm>
            <a:off x="3300816" y="4001637"/>
            <a:ext cx="308502" cy="350523"/>
            <a:chOff x="2808875" y="4075825"/>
            <a:chExt cx="236400" cy="268600"/>
          </a:xfrm>
        </p:grpSpPr>
        <p:sp>
          <p:nvSpPr>
            <p:cNvPr id="9812" name="Google Shape;9812;p94"/>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4"/>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94"/>
          <p:cNvGrpSpPr/>
          <p:nvPr/>
        </p:nvGrpSpPr>
        <p:grpSpPr>
          <a:xfrm>
            <a:off x="4056019" y="4001637"/>
            <a:ext cx="308469" cy="350523"/>
            <a:chOff x="3387575" y="4075825"/>
            <a:chExt cx="236375" cy="268600"/>
          </a:xfrm>
        </p:grpSpPr>
        <p:sp>
          <p:nvSpPr>
            <p:cNvPr id="9815" name="Google Shape;9815;p94"/>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4"/>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4"/>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94"/>
          <p:cNvGrpSpPr/>
          <p:nvPr/>
        </p:nvGrpSpPr>
        <p:grpSpPr>
          <a:xfrm>
            <a:off x="4813539" y="4001637"/>
            <a:ext cx="306153" cy="350523"/>
            <a:chOff x="3968050" y="4075825"/>
            <a:chExt cx="234600" cy="268600"/>
          </a:xfrm>
        </p:grpSpPr>
        <p:sp>
          <p:nvSpPr>
            <p:cNvPr id="9819" name="Google Shape;9819;p94"/>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4"/>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94"/>
          <p:cNvGrpSpPr/>
          <p:nvPr/>
        </p:nvGrpSpPr>
        <p:grpSpPr>
          <a:xfrm>
            <a:off x="5546982" y="4002942"/>
            <a:ext cx="369870" cy="350001"/>
            <a:chOff x="4530075" y="4076825"/>
            <a:chExt cx="283425" cy="268200"/>
          </a:xfrm>
        </p:grpSpPr>
        <p:sp>
          <p:nvSpPr>
            <p:cNvPr id="9822" name="Google Shape;9822;p94"/>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4"/>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4"/>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4"/>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4"/>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4"/>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4"/>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4"/>
          <p:cNvGrpSpPr/>
          <p:nvPr/>
        </p:nvGrpSpPr>
        <p:grpSpPr>
          <a:xfrm>
            <a:off x="6302185" y="4003269"/>
            <a:ext cx="348109" cy="349675"/>
            <a:chOff x="5108775" y="4077075"/>
            <a:chExt cx="266750" cy="267950"/>
          </a:xfrm>
        </p:grpSpPr>
        <p:sp>
          <p:nvSpPr>
            <p:cNvPr id="9830" name="Google Shape;9830;p94"/>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4"/>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4"/>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4"/>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4"/>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4"/>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4"/>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4"/>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94"/>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4"/>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94"/>
          <p:cNvGrpSpPr/>
          <p:nvPr/>
        </p:nvGrpSpPr>
        <p:grpSpPr>
          <a:xfrm>
            <a:off x="7057356" y="4002486"/>
            <a:ext cx="349675" cy="349675"/>
            <a:chOff x="5687450" y="4076475"/>
            <a:chExt cx="267950" cy="267950"/>
          </a:xfrm>
        </p:grpSpPr>
        <p:sp>
          <p:nvSpPr>
            <p:cNvPr id="9841" name="Google Shape;9841;p94"/>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4"/>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4"/>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4"/>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4"/>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4"/>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94"/>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4"/>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4"/>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94"/>
          <p:cNvGrpSpPr/>
          <p:nvPr/>
        </p:nvGrpSpPr>
        <p:grpSpPr>
          <a:xfrm>
            <a:off x="7812560" y="4002486"/>
            <a:ext cx="349675" cy="350458"/>
            <a:chOff x="6266150" y="4076475"/>
            <a:chExt cx="267950" cy="268550"/>
          </a:xfrm>
        </p:grpSpPr>
        <p:sp>
          <p:nvSpPr>
            <p:cNvPr id="9851" name="Google Shape;9851;p94"/>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4"/>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94"/>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94"/>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94"/>
          <p:cNvGrpSpPr/>
          <p:nvPr/>
        </p:nvGrpSpPr>
        <p:grpSpPr>
          <a:xfrm>
            <a:off x="3279088" y="2899239"/>
            <a:ext cx="351991" cy="324206"/>
            <a:chOff x="2792225" y="3231075"/>
            <a:chExt cx="269725" cy="248434"/>
          </a:xfrm>
        </p:grpSpPr>
        <p:sp>
          <p:nvSpPr>
            <p:cNvPr id="9856" name="Google Shape;9856;p94"/>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94"/>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4"/>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4"/>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4"/>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4"/>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2" name="Google Shape;9862;p94"/>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Goals &amp; Results</a:t>
            </a:r>
            <a:endParaRPr sz="1600">
              <a:solidFill>
                <a:srgbClr val="FFFFFF"/>
              </a:solidFill>
            </a:endParaRPr>
          </a:p>
        </p:txBody>
      </p:sp>
      <p:sp>
        <p:nvSpPr>
          <p:cNvPr id="9863" name="Google Shape;9863;p9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9867"/>
        <p:cNvGrpSpPr/>
        <p:nvPr/>
      </p:nvGrpSpPr>
      <p:grpSpPr>
        <a:xfrm>
          <a:off x="0" y="0"/>
          <a:ext cx="0" cy="0"/>
          <a:chOff x="0" y="0"/>
          <a:chExt cx="0" cy="0"/>
        </a:xfrm>
      </p:grpSpPr>
      <p:grpSp>
        <p:nvGrpSpPr>
          <p:cNvPr id="9868" name="Google Shape;9868;p95"/>
          <p:cNvGrpSpPr/>
          <p:nvPr/>
        </p:nvGrpSpPr>
        <p:grpSpPr>
          <a:xfrm>
            <a:off x="1090526" y="1805904"/>
            <a:ext cx="341804" cy="341957"/>
            <a:chOff x="1757188" y="1943950"/>
            <a:chExt cx="341804" cy="341957"/>
          </a:xfrm>
        </p:grpSpPr>
        <p:sp>
          <p:nvSpPr>
            <p:cNvPr id="9869" name="Google Shape;9869;p95"/>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95"/>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5"/>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5"/>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3" name="Google Shape;9873;p95"/>
          <p:cNvGrpSpPr/>
          <p:nvPr/>
        </p:nvGrpSpPr>
        <p:grpSpPr>
          <a:xfrm>
            <a:off x="1830609" y="1780311"/>
            <a:ext cx="341836" cy="310762"/>
            <a:chOff x="2349655" y="1932711"/>
            <a:chExt cx="341836" cy="310762"/>
          </a:xfrm>
        </p:grpSpPr>
        <p:sp>
          <p:nvSpPr>
            <p:cNvPr id="9874" name="Google Shape;9874;p95"/>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5"/>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5"/>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5"/>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5"/>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95"/>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95"/>
          <p:cNvGrpSpPr/>
          <p:nvPr/>
        </p:nvGrpSpPr>
        <p:grpSpPr>
          <a:xfrm>
            <a:off x="2596134" y="1790927"/>
            <a:ext cx="307200" cy="340386"/>
            <a:chOff x="2967565" y="1943327"/>
            <a:chExt cx="307200" cy="340386"/>
          </a:xfrm>
        </p:grpSpPr>
        <p:sp>
          <p:nvSpPr>
            <p:cNvPr id="9881" name="Google Shape;9881;p95"/>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5"/>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95"/>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95"/>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5"/>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95"/>
          <p:cNvGrpSpPr/>
          <p:nvPr/>
        </p:nvGrpSpPr>
        <p:grpSpPr>
          <a:xfrm>
            <a:off x="3274231" y="1796256"/>
            <a:ext cx="340411" cy="339675"/>
            <a:chOff x="3502831" y="1939087"/>
            <a:chExt cx="340411" cy="339675"/>
          </a:xfrm>
        </p:grpSpPr>
        <p:sp>
          <p:nvSpPr>
            <p:cNvPr id="9887" name="Google Shape;9887;p95"/>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95"/>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5"/>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5"/>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5"/>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95"/>
          <p:cNvGrpSpPr/>
          <p:nvPr/>
        </p:nvGrpSpPr>
        <p:grpSpPr>
          <a:xfrm>
            <a:off x="4042436" y="1799240"/>
            <a:ext cx="341808" cy="341808"/>
            <a:chOff x="4118636" y="1946856"/>
            <a:chExt cx="341808" cy="341808"/>
          </a:xfrm>
        </p:grpSpPr>
        <p:sp>
          <p:nvSpPr>
            <p:cNvPr id="9893" name="Google Shape;9893;p95"/>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95"/>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5"/>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5"/>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95"/>
          <p:cNvGrpSpPr/>
          <p:nvPr/>
        </p:nvGrpSpPr>
        <p:grpSpPr>
          <a:xfrm>
            <a:off x="4781640" y="1783158"/>
            <a:ext cx="341839" cy="343910"/>
            <a:chOff x="4705440" y="1935558"/>
            <a:chExt cx="341839" cy="343910"/>
          </a:xfrm>
        </p:grpSpPr>
        <p:sp>
          <p:nvSpPr>
            <p:cNvPr id="9898" name="Google Shape;9898;p95"/>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95"/>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5"/>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1" name="Google Shape;9901;p95"/>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2" name="Google Shape;9902;p95"/>
          <p:cNvGrpSpPr/>
          <p:nvPr/>
        </p:nvGrpSpPr>
        <p:grpSpPr>
          <a:xfrm>
            <a:off x="6262241" y="1849928"/>
            <a:ext cx="341809" cy="276840"/>
            <a:chOff x="5881241" y="1992759"/>
            <a:chExt cx="341809" cy="276840"/>
          </a:xfrm>
        </p:grpSpPr>
        <p:sp>
          <p:nvSpPr>
            <p:cNvPr id="9903" name="Google Shape;9903;p95"/>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5"/>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95"/>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5"/>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95"/>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5"/>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5"/>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95"/>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95"/>
          <p:cNvGrpSpPr/>
          <p:nvPr/>
        </p:nvGrpSpPr>
        <p:grpSpPr>
          <a:xfrm>
            <a:off x="6983425" y="1760156"/>
            <a:ext cx="342521" cy="340416"/>
            <a:chOff x="6459594" y="1922125"/>
            <a:chExt cx="342521" cy="340416"/>
          </a:xfrm>
        </p:grpSpPr>
        <p:sp>
          <p:nvSpPr>
            <p:cNvPr id="9912" name="Google Shape;9912;p95"/>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95"/>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95"/>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5"/>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95"/>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5"/>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5"/>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95"/>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0" name="Google Shape;9920;p95"/>
          <p:cNvGrpSpPr/>
          <p:nvPr/>
        </p:nvGrpSpPr>
        <p:grpSpPr>
          <a:xfrm>
            <a:off x="7712377" y="1770060"/>
            <a:ext cx="341093" cy="340384"/>
            <a:chOff x="7045716" y="1932029"/>
            <a:chExt cx="341093" cy="340384"/>
          </a:xfrm>
        </p:grpSpPr>
        <p:sp>
          <p:nvSpPr>
            <p:cNvPr id="9921" name="Google Shape;9921;p95"/>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5"/>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95"/>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95"/>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5"/>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6" name="Google Shape;9926;p95"/>
          <p:cNvGrpSpPr/>
          <p:nvPr/>
        </p:nvGrpSpPr>
        <p:grpSpPr>
          <a:xfrm>
            <a:off x="7711665" y="2296134"/>
            <a:ext cx="340381" cy="341128"/>
            <a:chOff x="7045004" y="2458103"/>
            <a:chExt cx="340381" cy="341128"/>
          </a:xfrm>
        </p:grpSpPr>
        <p:sp>
          <p:nvSpPr>
            <p:cNvPr id="9927" name="Google Shape;9927;p95"/>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5"/>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95"/>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5"/>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5"/>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95"/>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95"/>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95"/>
          <p:cNvGrpSpPr/>
          <p:nvPr/>
        </p:nvGrpSpPr>
        <p:grpSpPr>
          <a:xfrm>
            <a:off x="6983425" y="2277067"/>
            <a:ext cx="342519" cy="341126"/>
            <a:chOff x="6459594" y="2439037"/>
            <a:chExt cx="342519" cy="341126"/>
          </a:xfrm>
        </p:grpSpPr>
        <p:sp>
          <p:nvSpPr>
            <p:cNvPr id="9935" name="Google Shape;9935;p95"/>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95"/>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5"/>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95"/>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9" name="Google Shape;9939;p95"/>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40" name="Google Shape;9940;p95"/>
          <p:cNvGrpSpPr/>
          <p:nvPr/>
        </p:nvGrpSpPr>
        <p:grpSpPr>
          <a:xfrm>
            <a:off x="5513983" y="2305703"/>
            <a:ext cx="341809" cy="342550"/>
            <a:chOff x="5290168" y="2458103"/>
            <a:chExt cx="341809" cy="342550"/>
          </a:xfrm>
        </p:grpSpPr>
        <p:sp>
          <p:nvSpPr>
            <p:cNvPr id="9941" name="Google Shape;9941;p95"/>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95"/>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95"/>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95"/>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5"/>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5"/>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95"/>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95"/>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95"/>
          <p:cNvGrpSpPr/>
          <p:nvPr/>
        </p:nvGrpSpPr>
        <p:grpSpPr>
          <a:xfrm>
            <a:off x="4781640" y="2314896"/>
            <a:ext cx="341839" cy="337569"/>
            <a:chOff x="4705440" y="2467296"/>
            <a:chExt cx="341839" cy="337569"/>
          </a:xfrm>
        </p:grpSpPr>
        <p:sp>
          <p:nvSpPr>
            <p:cNvPr id="9950" name="Google Shape;9950;p95"/>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5"/>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5"/>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5"/>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5"/>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95"/>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95"/>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5"/>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5"/>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95"/>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95"/>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95"/>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5"/>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3" name="Google Shape;9963;p95"/>
          <p:cNvGrpSpPr/>
          <p:nvPr/>
        </p:nvGrpSpPr>
        <p:grpSpPr>
          <a:xfrm>
            <a:off x="4039589" y="2334674"/>
            <a:ext cx="347473" cy="320607"/>
            <a:chOff x="4115789" y="2487074"/>
            <a:chExt cx="347473" cy="320607"/>
          </a:xfrm>
        </p:grpSpPr>
        <p:sp>
          <p:nvSpPr>
            <p:cNvPr id="9964" name="Google Shape;9964;p95"/>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5"/>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95"/>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95"/>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95"/>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95"/>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95"/>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95"/>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95"/>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95"/>
          <p:cNvGrpSpPr/>
          <p:nvPr/>
        </p:nvGrpSpPr>
        <p:grpSpPr>
          <a:xfrm>
            <a:off x="3277622" y="2321953"/>
            <a:ext cx="341809" cy="306493"/>
            <a:chOff x="3501438" y="2474353"/>
            <a:chExt cx="341809" cy="306493"/>
          </a:xfrm>
        </p:grpSpPr>
        <p:sp>
          <p:nvSpPr>
            <p:cNvPr id="9974" name="Google Shape;9974;p95"/>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5"/>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95"/>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95"/>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95"/>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5"/>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95"/>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95"/>
          <p:cNvGrpSpPr/>
          <p:nvPr/>
        </p:nvGrpSpPr>
        <p:grpSpPr>
          <a:xfrm>
            <a:off x="2579172" y="2384106"/>
            <a:ext cx="341122" cy="194906"/>
            <a:chOff x="2950603" y="2536506"/>
            <a:chExt cx="341122" cy="194906"/>
          </a:xfrm>
        </p:grpSpPr>
        <p:sp>
          <p:nvSpPr>
            <p:cNvPr id="9982" name="Google Shape;9982;p95"/>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95"/>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95"/>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95"/>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95"/>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95"/>
          <p:cNvGrpSpPr/>
          <p:nvPr/>
        </p:nvGrpSpPr>
        <p:grpSpPr>
          <a:xfrm>
            <a:off x="1831321" y="2288437"/>
            <a:ext cx="341127" cy="341835"/>
            <a:chOff x="2350367" y="2431267"/>
            <a:chExt cx="341127" cy="341835"/>
          </a:xfrm>
        </p:grpSpPr>
        <p:sp>
          <p:nvSpPr>
            <p:cNvPr id="9988" name="Google Shape;9988;p95"/>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95"/>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5"/>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95"/>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95"/>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95"/>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95"/>
          <p:cNvGrpSpPr/>
          <p:nvPr/>
        </p:nvGrpSpPr>
        <p:grpSpPr>
          <a:xfrm>
            <a:off x="1092631" y="2370912"/>
            <a:ext cx="340415" cy="237312"/>
            <a:chOff x="1759293" y="2508958"/>
            <a:chExt cx="340415" cy="237312"/>
          </a:xfrm>
        </p:grpSpPr>
        <p:sp>
          <p:nvSpPr>
            <p:cNvPr id="9995" name="Google Shape;9995;p95"/>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5"/>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5"/>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5"/>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5"/>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95"/>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1" name="Google Shape;10001;p95"/>
          <p:cNvGrpSpPr/>
          <p:nvPr/>
        </p:nvGrpSpPr>
        <p:grpSpPr>
          <a:xfrm>
            <a:off x="1091949" y="2853386"/>
            <a:ext cx="340384" cy="341097"/>
            <a:chOff x="1758611" y="2996217"/>
            <a:chExt cx="340384" cy="341097"/>
          </a:xfrm>
        </p:grpSpPr>
        <p:sp>
          <p:nvSpPr>
            <p:cNvPr id="10002" name="Google Shape;10002;p95"/>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95"/>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95"/>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5"/>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95"/>
          <p:cNvGrpSpPr/>
          <p:nvPr/>
        </p:nvGrpSpPr>
        <p:grpSpPr>
          <a:xfrm>
            <a:off x="1830609" y="2836425"/>
            <a:ext cx="341836" cy="341127"/>
            <a:chOff x="2349655" y="2979255"/>
            <a:chExt cx="341836" cy="341127"/>
          </a:xfrm>
        </p:grpSpPr>
        <p:sp>
          <p:nvSpPr>
            <p:cNvPr id="10007" name="Google Shape;10007;p95"/>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95"/>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95"/>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95"/>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95"/>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2" name="Google Shape;10012;p95"/>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3" name="Google Shape;10013;p95"/>
          <p:cNvGrpSpPr/>
          <p:nvPr/>
        </p:nvGrpSpPr>
        <p:grpSpPr>
          <a:xfrm>
            <a:off x="3269142" y="2827328"/>
            <a:ext cx="357346" cy="330540"/>
            <a:chOff x="3492957" y="2994082"/>
            <a:chExt cx="357346" cy="330540"/>
          </a:xfrm>
        </p:grpSpPr>
        <p:sp>
          <p:nvSpPr>
            <p:cNvPr id="10014" name="Google Shape;10014;p95"/>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95"/>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5"/>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95"/>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95"/>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95"/>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95"/>
          <p:cNvGrpSpPr/>
          <p:nvPr/>
        </p:nvGrpSpPr>
        <p:grpSpPr>
          <a:xfrm>
            <a:off x="4043118" y="2862172"/>
            <a:ext cx="341126" cy="305806"/>
            <a:chOff x="4119318" y="3014572"/>
            <a:chExt cx="341126" cy="305806"/>
          </a:xfrm>
        </p:grpSpPr>
        <p:sp>
          <p:nvSpPr>
            <p:cNvPr id="10021" name="Google Shape;10021;p95"/>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95"/>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95"/>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95"/>
          <p:cNvGrpSpPr/>
          <p:nvPr/>
        </p:nvGrpSpPr>
        <p:grpSpPr>
          <a:xfrm>
            <a:off x="4801418" y="2851586"/>
            <a:ext cx="302992" cy="341093"/>
            <a:chOff x="4725218" y="3003986"/>
            <a:chExt cx="302992" cy="341093"/>
          </a:xfrm>
        </p:grpSpPr>
        <p:sp>
          <p:nvSpPr>
            <p:cNvPr id="10025" name="Google Shape;10025;p95"/>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95"/>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5"/>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8" name="Google Shape;10028;p95"/>
          <p:cNvGrpSpPr/>
          <p:nvPr/>
        </p:nvGrpSpPr>
        <p:grpSpPr>
          <a:xfrm>
            <a:off x="5513983" y="2840593"/>
            <a:ext cx="340386" cy="341809"/>
            <a:chOff x="5290168" y="3002563"/>
            <a:chExt cx="340386" cy="341809"/>
          </a:xfrm>
        </p:grpSpPr>
        <p:sp>
          <p:nvSpPr>
            <p:cNvPr id="10029" name="Google Shape;10029;p95"/>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5"/>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5"/>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95"/>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95"/>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95"/>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95"/>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95"/>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7" name="Google Shape;10037;p95"/>
          <p:cNvGrpSpPr/>
          <p:nvPr/>
        </p:nvGrpSpPr>
        <p:grpSpPr>
          <a:xfrm>
            <a:off x="6247887" y="2935623"/>
            <a:ext cx="342521" cy="174447"/>
            <a:chOff x="5881241" y="3088023"/>
            <a:chExt cx="342521" cy="174447"/>
          </a:xfrm>
        </p:grpSpPr>
        <p:sp>
          <p:nvSpPr>
            <p:cNvPr id="10038" name="Google Shape;10038;p95"/>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95"/>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95"/>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95"/>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95"/>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95"/>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4" name="Google Shape;10044;p95"/>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5" name="Google Shape;10045;p95"/>
          <p:cNvGrpSpPr/>
          <p:nvPr/>
        </p:nvGrpSpPr>
        <p:grpSpPr>
          <a:xfrm>
            <a:off x="7758280" y="2840326"/>
            <a:ext cx="244340" cy="340681"/>
            <a:chOff x="7091619" y="3002296"/>
            <a:chExt cx="244340" cy="340681"/>
          </a:xfrm>
        </p:grpSpPr>
        <p:sp>
          <p:nvSpPr>
            <p:cNvPr id="10046" name="Google Shape;10046;p95"/>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95"/>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95"/>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95"/>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95"/>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95"/>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2" name="Google Shape;10052;p95"/>
          <p:cNvGrpSpPr/>
          <p:nvPr/>
        </p:nvGrpSpPr>
        <p:grpSpPr>
          <a:xfrm>
            <a:off x="7711665" y="3402014"/>
            <a:ext cx="341809" cy="342521"/>
            <a:chOff x="7045004" y="3563983"/>
            <a:chExt cx="341809" cy="342521"/>
          </a:xfrm>
        </p:grpSpPr>
        <p:sp>
          <p:nvSpPr>
            <p:cNvPr id="10053" name="Google Shape;10053;p95"/>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95"/>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95"/>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5"/>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5"/>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5"/>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9" name="Google Shape;10059;p95"/>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0" name="Google Shape;10060;p95"/>
          <p:cNvGrpSpPr/>
          <p:nvPr/>
        </p:nvGrpSpPr>
        <p:grpSpPr>
          <a:xfrm>
            <a:off x="6248569" y="3438252"/>
            <a:ext cx="341125" cy="341098"/>
            <a:chOff x="5881923" y="3585867"/>
            <a:chExt cx="341125" cy="341098"/>
          </a:xfrm>
        </p:grpSpPr>
        <p:sp>
          <p:nvSpPr>
            <p:cNvPr id="10061" name="Google Shape;10061;p95"/>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95"/>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5"/>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5"/>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5"/>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5"/>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5"/>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5"/>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95"/>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95"/>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95"/>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95"/>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3" name="Google Shape;10073;p95"/>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4" name="Google Shape;10074;p95"/>
          <p:cNvGrpSpPr/>
          <p:nvPr/>
        </p:nvGrpSpPr>
        <p:grpSpPr>
          <a:xfrm>
            <a:off x="4781640" y="3453246"/>
            <a:ext cx="341122" cy="282472"/>
            <a:chOff x="4705440" y="3605646"/>
            <a:chExt cx="341122" cy="282472"/>
          </a:xfrm>
        </p:grpSpPr>
        <p:sp>
          <p:nvSpPr>
            <p:cNvPr id="10075" name="Google Shape;10075;p95"/>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95"/>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95"/>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5"/>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95"/>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95"/>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95"/>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2" name="Google Shape;10082;p95"/>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3" name="Google Shape;10083;p95"/>
          <p:cNvGrpSpPr/>
          <p:nvPr/>
        </p:nvGrpSpPr>
        <p:grpSpPr>
          <a:xfrm>
            <a:off x="3346970" y="3403031"/>
            <a:ext cx="194224" cy="340386"/>
            <a:chOff x="3575570" y="3574570"/>
            <a:chExt cx="194224" cy="340386"/>
          </a:xfrm>
        </p:grpSpPr>
        <p:sp>
          <p:nvSpPr>
            <p:cNvPr id="10084" name="Google Shape;10084;p95"/>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95"/>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5"/>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95"/>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95"/>
          <p:cNvGrpSpPr/>
          <p:nvPr/>
        </p:nvGrpSpPr>
        <p:grpSpPr>
          <a:xfrm>
            <a:off x="2579172" y="3423563"/>
            <a:ext cx="341127" cy="341838"/>
            <a:chOff x="2950603" y="3575963"/>
            <a:chExt cx="341127" cy="341838"/>
          </a:xfrm>
        </p:grpSpPr>
        <p:sp>
          <p:nvSpPr>
            <p:cNvPr id="10089" name="Google Shape;10089;p95"/>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95"/>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95"/>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5"/>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95"/>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95"/>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95"/>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95"/>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95"/>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8" name="Google Shape;10098;p95"/>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9" name="Google Shape;10099;p95"/>
          <p:cNvGrpSpPr/>
          <p:nvPr/>
        </p:nvGrpSpPr>
        <p:grpSpPr>
          <a:xfrm>
            <a:off x="1092631" y="3506583"/>
            <a:ext cx="340415" cy="187169"/>
            <a:chOff x="1759293" y="3649414"/>
            <a:chExt cx="340415" cy="187169"/>
          </a:xfrm>
        </p:grpSpPr>
        <p:sp>
          <p:nvSpPr>
            <p:cNvPr id="10100" name="Google Shape;10100;p95"/>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95"/>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95"/>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95"/>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5"/>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95"/>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6" name="Google Shape;10106;p95"/>
          <p:cNvGrpSpPr/>
          <p:nvPr/>
        </p:nvGrpSpPr>
        <p:grpSpPr>
          <a:xfrm>
            <a:off x="1091949" y="4015014"/>
            <a:ext cx="340384" cy="341125"/>
            <a:chOff x="1758611" y="4157845"/>
            <a:chExt cx="340384" cy="341125"/>
          </a:xfrm>
        </p:grpSpPr>
        <p:sp>
          <p:nvSpPr>
            <p:cNvPr id="10107" name="Google Shape;10107;p95"/>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95"/>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5"/>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95"/>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1" name="Google Shape;10111;p95"/>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2" name="Google Shape;10112;p95"/>
          <p:cNvGrpSpPr/>
          <p:nvPr/>
        </p:nvGrpSpPr>
        <p:grpSpPr>
          <a:xfrm>
            <a:off x="2588365" y="3981455"/>
            <a:ext cx="322742" cy="298723"/>
            <a:chOff x="2959796" y="4133855"/>
            <a:chExt cx="322742" cy="298723"/>
          </a:xfrm>
        </p:grpSpPr>
        <p:sp>
          <p:nvSpPr>
            <p:cNvPr id="10113" name="Google Shape;10113;p95"/>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95"/>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95"/>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95"/>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95"/>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5"/>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5"/>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95"/>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95"/>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95"/>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95"/>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95"/>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5" name="Google Shape;10125;p95"/>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6" name="Google Shape;10126;p95"/>
          <p:cNvGrpSpPr/>
          <p:nvPr/>
        </p:nvGrpSpPr>
        <p:grpSpPr>
          <a:xfrm>
            <a:off x="4042436" y="3978232"/>
            <a:ext cx="341096" cy="341809"/>
            <a:chOff x="4118636" y="4140201"/>
            <a:chExt cx="341096" cy="341809"/>
          </a:xfrm>
        </p:grpSpPr>
        <p:sp>
          <p:nvSpPr>
            <p:cNvPr id="10127" name="Google Shape;10127;p95"/>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95"/>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95"/>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95"/>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95"/>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95"/>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3" name="Google Shape;10133;p95"/>
          <p:cNvGrpSpPr/>
          <p:nvPr/>
        </p:nvGrpSpPr>
        <p:grpSpPr>
          <a:xfrm>
            <a:off x="4781640" y="3977520"/>
            <a:ext cx="341839" cy="340411"/>
            <a:chOff x="4705440" y="4139489"/>
            <a:chExt cx="341839" cy="340411"/>
          </a:xfrm>
        </p:grpSpPr>
        <p:sp>
          <p:nvSpPr>
            <p:cNvPr id="10134" name="Google Shape;10134;p95"/>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95"/>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95"/>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5"/>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95"/>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95"/>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5"/>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95"/>
          <p:cNvGrpSpPr/>
          <p:nvPr/>
        </p:nvGrpSpPr>
        <p:grpSpPr>
          <a:xfrm>
            <a:off x="5518768" y="3976976"/>
            <a:ext cx="340384" cy="342520"/>
            <a:chOff x="5290168" y="4143730"/>
            <a:chExt cx="340384" cy="342520"/>
          </a:xfrm>
        </p:grpSpPr>
        <p:sp>
          <p:nvSpPr>
            <p:cNvPr id="10142" name="Google Shape;10142;p95"/>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5"/>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95"/>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95"/>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95"/>
          <p:cNvGrpSpPr/>
          <p:nvPr/>
        </p:nvGrpSpPr>
        <p:grpSpPr>
          <a:xfrm>
            <a:off x="6248569" y="4009685"/>
            <a:ext cx="341126" cy="341837"/>
            <a:chOff x="5881923" y="4162085"/>
            <a:chExt cx="341126" cy="341837"/>
          </a:xfrm>
        </p:grpSpPr>
        <p:sp>
          <p:nvSpPr>
            <p:cNvPr id="10147" name="Google Shape;10147;p95"/>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95"/>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95"/>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95"/>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95"/>
          <p:cNvGrpSpPr/>
          <p:nvPr/>
        </p:nvGrpSpPr>
        <p:grpSpPr>
          <a:xfrm>
            <a:off x="6982713" y="3987424"/>
            <a:ext cx="342520" cy="298159"/>
            <a:chOff x="6458882" y="4149393"/>
            <a:chExt cx="342520" cy="298159"/>
          </a:xfrm>
        </p:grpSpPr>
        <p:sp>
          <p:nvSpPr>
            <p:cNvPr id="10152" name="Google Shape;10152;p95"/>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95"/>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95"/>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95"/>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95"/>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95"/>
          <p:cNvGrpSpPr/>
          <p:nvPr/>
        </p:nvGrpSpPr>
        <p:grpSpPr>
          <a:xfrm>
            <a:off x="7711665" y="3981760"/>
            <a:ext cx="341808" cy="341808"/>
            <a:chOff x="7045004" y="4143730"/>
            <a:chExt cx="341808" cy="341808"/>
          </a:xfrm>
        </p:grpSpPr>
        <p:sp>
          <p:nvSpPr>
            <p:cNvPr id="10158" name="Google Shape;10158;p95"/>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95"/>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95"/>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5"/>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95"/>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3" name="Google Shape;10163;p95"/>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Infographic Elements</a:t>
            </a:r>
            <a:endParaRPr sz="1600">
              <a:solidFill>
                <a:srgbClr val="FFFFFF"/>
              </a:solidFill>
            </a:endParaRPr>
          </a:p>
        </p:txBody>
      </p:sp>
      <p:sp>
        <p:nvSpPr>
          <p:cNvPr id="10164" name="Google Shape;10164;p9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0168"/>
        <p:cNvGrpSpPr/>
        <p:nvPr/>
      </p:nvGrpSpPr>
      <p:grpSpPr>
        <a:xfrm>
          <a:off x="0" y="0"/>
          <a:ext cx="0" cy="0"/>
          <a:chOff x="0" y="0"/>
          <a:chExt cx="0" cy="0"/>
        </a:xfrm>
      </p:grpSpPr>
      <p:pic>
        <p:nvPicPr>
          <p:cNvPr id="10169" name="Google Shape;10169;p9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2" name="Retângulo 1">
            <a:extLst>
              <a:ext uri="{FF2B5EF4-FFF2-40B4-BE49-F238E27FC236}">
                <a16:creationId xmlns:a16="http://schemas.microsoft.com/office/drawing/2014/main" id="{E6E3610C-1C0D-4A45-A0C1-2E72D3BC7394}"/>
              </a:ext>
            </a:extLst>
          </p:cNvPr>
          <p:cNvSpPr/>
          <p:nvPr/>
        </p:nvSpPr>
        <p:spPr>
          <a:xfrm>
            <a:off x="0" y="0"/>
            <a:ext cx="9144000" cy="1070942"/>
          </a:xfrm>
          <a:prstGeom prst="rect">
            <a:avLst/>
          </a:prstGeom>
          <a:solidFill>
            <a:srgbClr val="566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9" name="Google Shape;359;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1"/>
                </a:solidFill>
              </a:rPr>
              <a:t>BENEFÍCIOS DO ERP</a:t>
            </a:r>
            <a:endParaRPr>
              <a:solidFill>
                <a:schemeClr val="bg1"/>
              </a:solidFill>
            </a:endParaRPr>
          </a:p>
        </p:txBody>
      </p:sp>
      <p:sp>
        <p:nvSpPr>
          <p:cNvPr id="360" name="Google Shape;360;p44"/>
          <p:cNvSpPr txBox="1">
            <a:spLocks noGrp="1"/>
          </p:cNvSpPr>
          <p:nvPr>
            <p:ph type="title" idx="2"/>
          </p:nvPr>
        </p:nvSpPr>
        <p:spPr>
          <a:xfrm>
            <a:off x="720001" y="19824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CONTROLE FINANCEIRO</a:t>
            </a:r>
            <a:endParaRPr/>
          </a:p>
        </p:txBody>
      </p:sp>
      <p:sp>
        <p:nvSpPr>
          <p:cNvPr id="361" name="Google Shape;361;p44"/>
          <p:cNvSpPr txBox="1">
            <a:spLocks noGrp="1"/>
          </p:cNvSpPr>
          <p:nvPr>
            <p:ph type="subTitle" idx="1"/>
          </p:nvPr>
        </p:nvSpPr>
        <p:spPr>
          <a:xfrm>
            <a:off x="720001" y="23293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Melhor gerenciamento de fluxo de caixa.</a:t>
            </a:r>
            <a:endParaRPr lang="fr-FR"/>
          </a:p>
        </p:txBody>
      </p:sp>
      <p:sp>
        <p:nvSpPr>
          <p:cNvPr id="362" name="Google Shape;362;p44"/>
          <p:cNvSpPr txBox="1">
            <a:spLocks noGrp="1"/>
          </p:cNvSpPr>
          <p:nvPr>
            <p:ph type="title" idx="3"/>
          </p:nvPr>
        </p:nvSpPr>
        <p:spPr>
          <a:xfrm>
            <a:off x="3403801" y="19824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CONTROLE DE ESTOQUE</a:t>
            </a:r>
            <a:endParaRPr/>
          </a:p>
        </p:txBody>
      </p:sp>
      <p:sp>
        <p:nvSpPr>
          <p:cNvPr id="363" name="Google Shape;363;p44"/>
          <p:cNvSpPr txBox="1">
            <a:spLocks noGrp="1"/>
          </p:cNvSpPr>
          <p:nvPr>
            <p:ph type="subTitle" idx="4"/>
          </p:nvPr>
        </p:nvSpPr>
        <p:spPr>
          <a:xfrm>
            <a:off x="3457741" y="2389323"/>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Organização e automatização do fluxo de estoque.</a:t>
            </a:r>
            <a:endParaRPr/>
          </a:p>
        </p:txBody>
      </p:sp>
      <p:sp>
        <p:nvSpPr>
          <p:cNvPr id="364" name="Google Shape;364;p44"/>
          <p:cNvSpPr txBox="1">
            <a:spLocks noGrp="1"/>
          </p:cNvSpPr>
          <p:nvPr>
            <p:ph type="title" idx="9"/>
          </p:nvPr>
        </p:nvSpPr>
        <p:spPr>
          <a:xfrm>
            <a:off x="6067975" y="1982475"/>
            <a:ext cx="2356025"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GESTÃO DE FUNCIONÁRIOS</a:t>
            </a:r>
            <a:endParaRPr/>
          </a:p>
        </p:txBody>
      </p:sp>
      <p:sp>
        <p:nvSpPr>
          <p:cNvPr id="365" name="Google Shape;365;p44"/>
          <p:cNvSpPr txBox="1">
            <a:spLocks noGrp="1"/>
          </p:cNvSpPr>
          <p:nvPr>
            <p:ph type="subTitle" idx="13"/>
          </p:nvPr>
        </p:nvSpPr>
        <p:spPr>
          <a:xfrm>
            <a:off x="6067976" y="23293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Organização de funcionário e controle.</a:t>
            </a:r>
          </a:p>
        </p:txBody>
      </p:sp>
      <p:sp>
        <p:nvSpPr>
          <p:cNvPr id="366" name="Google Shape;366;p44"/>
          <p:cNvSpPr txBox="1">
            <a:spLocks noGrp="1"/>
          </p:cNvSpPr>
          <p:nvPr>
            <p:ph type="title" idx="5"/>
          </p:nvPr>
        </p:nvSpPr>
        <p:spPr>
          <a:xfrm>
            <a:off x="720000" y="37717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REDUÇÃO DE CUSTOS</a:t>
            </a:r>
          </a:p>
        </p:txBody>
      </p:sp>
      <p:sp>
        <p:nvSpPr>
          <p:cNvPr id="367" name="Google Shape;367;p44"/>
          <p:cNvSpPr txBox="1">
            <a:spLocks noGrp="1"/>
          </p:cNvSpPr>
          <p:nvPr>
            <p:ph type="subTitle" idx="6"/>
          </p:nvPr>
        </p:nvSpPr>
        <p:spPr>
          <a:xfrm>
            <a:off x="720000" y="4118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Priorização de processos mais importantes .</a:t>
            </a:r>
            <a:endParaRPr lang="fr-FR"/>
          </a:p>
        </p:txBody>
      </p:sp>
      <p:sp>
        <p:nvSpPr>
          <p:cNvPr id="368" name="Google Shape;368;p44"/>
          <p:cNvSpPr txBox="1">
            <a:spLocks noGrp="1"/>
          </p:cNvSpPr>
          <p:nvPr>
            <p:ph type="title" idx="7"/>
          </p:nvPr>
        </p:nvSpPr>
        <p:spPr>
          <a:xfrm>
            <a:off x="3403801" y="37717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MAIOR PRODUTIVIDADE</a:t>
            </a:r>
            <a:endParaRPr/>
          </a:p>
        </p:txBody>
      </p:sp>
      <p:sp>
        <p:nvSpPr>
          <p:cNvPr id="369" name="Google Shape;369;p44"/>
          <p:cNvSpPr txBox="1">
            <a:spLocks noGrp="1"/>
          </p:cNvSpPr>
          <p:nvPr>
            <p:ph type="subTitle" idx="8"/>
          </p:nvPr>
        </p:nvSpPr>
        <p:spPr>
          <a:xfrm>
            <a:off x="3403800" y="4118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Tornando os processos muito mais eficazes.</a:t>
            </a:r>
            <a:endParaRPr lang="fr-FR"/>
          </a:p>
        </p:txBody>
      </p:sp>
      <p:sp>
        <p:nvSpPr>
          <p:cNvPr id="370" name="Google Shape;370;p44"/>
          <p:cNvSpPr txBox="1">
            <a:spLocks noGrp="1"/>
          </p:cNvSpPr>
          <p:nvPr>
            <p:ph type="title" idx="14"/>
          </p:nvPr>
        </p:nvSpPr>
        <p:spPr>
          <a:xfrm>
            <a:off x="6067976" y="3771775"/>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AUTOMATIZAÇÃO</a:t>
            </a:r>
            <a:endParaRPr/>
          </a:p>
        </p:txBody>
      </p:sp>
      <p:sp>
        <p:nvSpPr>
          <p:cNvPr id="371" name="Google Shape;371;p44"/>
          <p:cNvSpPr txBox="1">
            <a:spLocks noGrp="1"/>
          </p:cNvSpPr>
          <p:nvPr>
            <p:ph type="subTitle" idx="15"/>
          </p:nvPr>
        </p:nvSpPr>
        <p:spPr>
          <a:xfrm>
            <a:off x="6067976" y="41187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t>Automatização das operações manuais.</a:t>
            </a:r>
          </a:p>
        </p:txBody>
      </p:sp>
      <p:sp>
        <p:nvSpPr>
          <p:cNvPr id="385" name="Google Shape;385;p44"/>
          <p:cNvSpPr/>
          <p:nvPr/>
        </p:nvSpPr>
        <p:spPr>
          <a:xfrm>
            <a:off x="6169844" y="3242858"/>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187;p84">
            <a:extLst>
              <a:ext uri="{FF2B5EF4-FFF2-40B4-BE49-F238E27FC236}">
                <a16:creationId xmlns:a16="http://schemas.microsoft.com/office/drawing/2014/main" id="{09A45EC6-AF04-4424-BA85-20E1FCF6DEC8}"/>
              </a:ext>
            </a:extLst>
          </p:cNvPr>
          <p:cNvSpPr/>
          <p:nvPr/>
        </p:nvSpPr>
        <p:spPr>
          <a:xfrm>
            <a:off x="806017" y="148409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5815;p82">
            <a:extLst>
              <a:ext uri="{FF2B5EF4-FFF2-40B4-BE49-F238E27FC236}">
                <a16:creationId xmlns:a16="http://schemas.microsoft.com/office/drawing/2014/main" id="{73AED0A8-3FCC-41C4-848B-6A2EBC73BCC3}"/>
              </a:ext>
            </a:extLst>
          </p:cNvPr>
          <p:cNvGrpSpPr/>
          <p:nvPr/>
        </p:nvGrpSpPr>
        <p:grpSpPr>
          <a:xfrm>
            <a:off x="3580797" y="1461310"/>
            <a:ext cx="339411" cy="337210"/>
            <a:chOff x="5049575" y="4993600"/>
            <a:chExt cx="482050" cy="478925"/>
          </a:xfrm>
          <a:solidFill>
            <a:schemeClr val="accent1"/>
          </a:solidFill>
        </p:grpSpPr>
        <p:sp>
          <p:nvSpPr>
            <p:cNvPr id="49" name="Google Shape;5816;p82">
              <a:extLst>
                <a:ext uri="{FF2B5EF4-FFF2-40B4-BE49-F238E27FC236}">
                  <a16:creationId xmlns:a16="http://schemas.microsoft.com/office/drawing/2014/main" id="{E10DDDDE-4E1E-41A5-83F2-5858D531F187}"/>
                </a:ext>
              </a:extLst>
            </p:cNvPr>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5817;p82">
              <a:extLst>
                <a:ext uri="{FF2B5EF4-FFF2-40B4-BE49-F238E27FC236}">
                  <a16:creationId xmlns:a16="http://schemas.microsoft.com/office/drawing/2014/main" id="{7D9E21BB-EE86-489D-98D6-62ABFFB69817}"/>
                </a:ext>
              </a:extLst>
            </p:cNvPr>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5818;p82">
              <a:extLst>
                <a:ext uri="{FF2B5EF4-FFF2-40B4-BE49-F238E27FC236}">
                  <a16:creationId xmlns:a16="http://schemas.microsoft.com/office/drawing/2014/main" id="{222753F0-84E9-4C08-B64A-B286E5414CC3}"/>
                </a:ext>
              </a:extLst>
            </p:cNvPr>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5819;p82">
              <a:extLst>
                <a:ext uri="{FF2B5EF4-FFF2-40B4-BE49-F238E27FC236}">
                  <a16:creationId xmlns:a16="http://schemas.microsoft.com/office/drawing/2014/main" id="{31662CFE-7AA3-45A6-AD63-F7B1945AA518}"/>
                </a:ext>
              </a:extLst>
            </p:cNvPr>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 name="Google Shape;6577;p84">
            <a:extLst>
              <a:ext uri="{FF2B5EF4-FFF2-40B4-BE49-F238E27FC236}">
                <a16:creationId xmlns:a16="http://schemas.microsoft.com/office/drawing/2014/main" id="{156059EE-A6DB-4A8A-9321-77DAECC21427}"/>
              </a:ext>
            </a:extLst>
          </p:cNvPr>
          <p:cNvGrpSpPr/>
          <p:nvPr/>
        </p:nvGrpSpPr>
        <p:grpSpPr>
          <a:xfrm>
            <a:off x="6169844" y="1484099"/>
            <a:ext cx="350079" cy="350079"/>
            <a:chOff x="3497300" y="3227275"/>
            <a:chExt cx="296175" cy="296175"/>
          </a:xfrm>
          <a:solidFill>
            <a:schemeClr val="accent1"/>
          </a:solidFill>
        </p:grpSpPr>
        <p:sp>
          <p:nvSpPr>
            <p:cNvPr id="54" name="Google Shape;6578;p84">
              <a:extLst>
                <a:ext uri="{FF2B5EF4-FFF2-40B4-BE49-F238E27FC236}">
                  <a16:creationId xmlns:a16="http://schemas.microsoft.com/office/drawing/2014/main" id="{6EC71602-DCB3-40B5-B359-F03CD395F52E}"/>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79;p84">
              <a:extLst>
                <a:ext uri="{FF2B5EF4-FFF2-40B4-BE49-F238E27FC236}">
                  <a16:creationId xmlns:a16="http://schemas.microsoft.com/office/drawing/2014/main" id="{1BE1D22E-AEB1-425F-8F7F-00AE4600C1EB}"/>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580;p84">
              <a:extLst>
                <a:ext uri="{FF2B5EF4-FFF2-40B4-BE49-F238E27FC236}">
                  <a16:creationId xmlns:a16="http://schemas.microsoft.com/office/drawing/2014/main" id="{31CE7412-29D5-4A9D-A4C4-3B5D33D08273}"/>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581;p84">
              <a:extLst>
                <a:ext uri="{FF2B5EF4-FFF2-40B4-BE49-F238E27FC236}">
                  <a16:creationId xmlns:a16="http://schemas.microsoft.com/office/drawing/2014/main" id="{8DE23D4B-3EBD-4FBE-9669-2F0755FC607D}"/>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582;p84">
              <a:extLst>
                <a:ext uri="{FF2B5EF4-FFF2-40B4-BE49-F238E27FC236}">
                  <a16:creationId xmlns:a16="http://schemas.microsoft.com/office/drawing/2014/main" id="{81465A0B-927E-4552-852B-BE5E2D828131}"/>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583;p84">
              <a:extLst>
                <a:ext uri="{FF2B5EF4-FFF2-40B4-BE49-F238E27FC236}">
                  <a16:creationId xmlns:a16="http://schemas.microsoft.com/office/drawing/2014/main" id="{192CE2C6-4990-45AD-A165-1703637AAE4F}"/>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584;p84">
              <a:extLst>
                <a:ext uri="{FF2B5EF4-FFF2-40B4-BE49-F238E27FC236}">
                  <a16:creationId xmlns:a16="http://schemas.microsoft.com/office/drawing/2014/main" id="{BA5DDAC6-55D3-4FD4-A13B-AB99A108A3A5}"/>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585;p84">
              <a:extLst>
                <a:ext uri="{FF2B5EF4-FFF2-40B4-BE49-F238E27FC236}">
                  <a16:creationId xmlns:a16="http://schemas.microsoft.com/office/drawing/2014/main" id="{0942EF4B-6C59-4C7E-8FA4-1E46BFE03587}"/>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7400;p86">
            <a:extLst>
              <a:ext uri="{FF2B5EF4-FFF2-40B4-BE49-F238E27FC236}">
                <a16:creationId xmlns:a16="http://schemas.microsoft.com/office/drawing/2014/main" id="{475D174C-158B-4B57-B584-5D54CDD00A88}"/>
              </a:ext>
            </a:extLst>
          </p:cNvPr>
          <p:cNvGrpSpPr/>
          <p:nvPr/>
        </p:nvGrpSpPr>
        <p:grpSpPr>
          <a:xfrm>
            <a:off x="3457741" y="3242008"/>
            <a:ext cx="298377" cy="354519"/>
            <a:chOff x="-48233050" y="3569725"/>
            <a:chExt cx="252050" cy="299475"/>
          </a:xfrm>
          <a:solidFill>
            <a:schemeClr val="accent1"/>
          </a:solidFill>
        </p:grpSpPr>
        <p:sp>
          <p:nvSpPr>
            <p:cNvPr id="63" name="Google Shape;7401;p86">
              <a:extLst>
                <a:ext uri="{FF2B5EF4-FFF2-40B4-BE49-F238E27FC236}">
                  <a16:creationId xmlns:a16="http://schemas.microsoft.com/office/drawing/2014/main" id="{DE5313AF-95E9-4093-973F-16A23FB791DC}"/>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402;p86">
              <a:extLst>
                <a:ext uri="{FF2B5EF4-FFF2-40B4-BE49-F238E27FC236}">
                  <a16:creationId xmlns:a16="http://schemas.microsoft.com/office/drawing/2014/main" id="{C8983687-02D8-4B47-AAA0-9C386DA77218}"/>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403;p86">
              <a:extLst>
                <a:ext uri="{FF2B5EF4-FFF2-40B4-BE49-F238E27FC236}">
                  <a16:creationId xmlns:a16="http://schemas.microsoft.com/office/drawing/2014/main" id="{7C760075-44BC-4B67-B120-15B5C625401D}"/>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6254;p84">
            <a:extLst>
              <a:ext uri="{FF2B5EF4-FFF2-40B4-BE49-F238E27FC236}">
                <a16:creationId xmlns:a16="http://schemas.microsoft.com/office/drawing/2014/main" id="{4BFD1045-0DEF-4009-A363-FEC0D42CACC9}"/>
              </a:ext>
            </a:extLst>
          </p:cNvPr>
          <p:cNvGrpSpPr/>
          <p:nvPr/>
        </p:nvGrpSpPr>
        <p:grpSpPr>
          <a:xfrm>
            <a:off x="806015" y="3289073"/>
            <a:ext cx="367261" cy="366364"/>
            <a:chOff x="-62884425" y="4111775"/>
            <a:chExt cx="317425" cy="316650"/>
          </a:xfrm>
          <a:solidFill>
            <a:schemeClr val="accent1"/>
          </a:solidFill>
        </p:grpSpPr>
        <p:sp>
          <p:nvSpPr>
            <p:cNvPr id="74" name="Google Shape;6255;p84">
              <a:extLst>
                <a:ext uri="{FF2B5EF4-FFF2-40B4-BE49-F238E27FC236}">
                  <a16:creationId xmlns:a16="http://schemas.microsoft.com/office/drawing/2014/main" id="{935B5617-8E01-4EAD-9DBB-47386B0AE662}"/>
                </a:ext>
              </a:extLst>
            </p:cNvPr>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256;p84">
              <a:extLst>
                <a:ext uri="{FF2B5EF4-FFF2-40B4-BE49-F238E27FC236}">
                  <a16:creationId xmlns:a16="http://schemas.microsoft.com/office/drawing/2014/main" id="{CFA5C7AF-F1AC-4CD7-B7A2-C5409888B2BB}"/>
                </a:ext>
              </a:extLst>
            </p:cNvPr>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7" name="Google Shape;221;p37">
            <a:extLst>
              <a:ext uri="{FF2B5EF4-FFF2-40B4-BE49-F238E27FC236}">
                <a16:creationId xmlns:a16="http://schemas.microsoft.com/office/drawing/2014/main" id="{4CBF28A5-3345-4B0C-85BE-7EEA8DC9BF06}"/>
              </a:ext>
            </a:extLst>
          </p:cNvPr>
          <p:cNvSpPr/>
          <p:nvPr/>
        </p:nvSpPr>
        <p:spPr>
          <a:xfrm>
            <a:off x="0" y="-1"/>
            <a:ext cx="9144000" cy="1124243"/>
          </a:xfrm>
          <a:prstGeom prst="rect">
            <a:avLst/>
          </a:prstGeom>
          <a:solidFill>
            <a:srgbClr val="566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7"/>
          <p:cNvSpPr/>
          <p:nvPr/>
        </p:nvSpPr>
        <p:spPr>
          <a:xfrm>
            <a:off x="7329900" y="1524366"/>
            <a:ext cx="1814100" cy="543000"/>
          </a:xfrm>
          <a:prstGeom prst="rect">
            <a:avLst/>
          </a:prstGeom>
          <a:solidFill>
            <a:srgbClr val="566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7"/>
          <p:cNvSpPr/>
          <p:nvPr/>
        </p:nvSpPr>
        <p:spPr>
          <a:xfrm>
            <a:off x="7329900" y="4327422"/>
            <a:ext cx="1814100" cy="543000"/>
          </a:xfrm>
          <a:prstGeom prst="rect">
            <a:avLst/>
          </a:prstGeom>
          <a:solidFill>
            <a:srgbClr val="566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7"/>
          <p:cNvSpPr/>
          <p:nvPr/>
        </p:nvSpPr>
        <p:spPr>
          <a:xfrm>
            <a:off x="0" y="1524366"/>
            <a:ext cx="1814100" cy="543000"/>
          </a:xfrm>
          <a:prstGeom prst="rect">
            <a:avLst/>
          </a:prstGeom>
          <a:solidFill>
            <a:srgbClr val="566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7"/>
          <p:cNvSpPr/>
          <p:nvPr/>
        </p:nvSpPr>
        <p:spPr>
          <a:xfrm>
            <a:off x="0" y="4327422"/>
            <a:ext cx="1814100" cy="543000"/>
          </a:xfrm>
          <a:prstGeom prst="rect">
            <a:avLst/>
          </a:prstGeom>
          <a:solidFill>
            <a:srgbClr val="566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7"/>
          <p:cNvSpPr txBox="1">
            <a:spLocks noGrp="1"/>
          </p:cNvSpPr>
          <p:nvPr>
            <p:ph type="title"/>
          </p:nvPr>
        </p:nvSpPr>
        <p:spPr>
          <a:xfrm>
            <a:off x="1890300" y="1380054"/>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CONTROLE FINANCEIRO</a:t>
            </a:r>
            <a:endParaRPr dirty="0"/>
          </a:p>
        </p:txBody>
      </p:sp>
      <p:sp>
        <p:nvSpPr>
          <p:cNvPr id="224" name="Google Shape;224;p37"/>
          <p:cNvSpPr txBox="1">
            <a:spLocks noGrp="1"/>
          </p:cNvSpPr>
          <p:nvPr>
            <p:ph type="title" idx="2"/>
          </p:nvPr>
        </p:nvSpPr>
        <p:spPr>
          <a:xfrm>
            <a:off x="989738" y="1599066"/>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01</a:t>
            </a:r>
            <a:endParaRPr dirty="0">
              <a:solidFill>
                <a:srgbClr val="FFFFFF"/>
              </a:solidFill>
            </a:endParaRPr>
          </a:p>
        </p:txBody>
      </p:sp>
      <p:sp>
        <p:nvSpPr>
          <p:cNvPr id="225" name="Google Shape;225;p37"/>
          <p:cNvSpPr txBox="1">
            <a:spLocks noGrp="1"/>
          </p:cNvSpPr>
          <p:nvPr>
            <p:ph type="subTitle" idx="1"/>
          </p:nvPr>
        </p:nvSpPr>
        <p:spPr>
          <a:xfrm>
            <a:off x="1890300" y="1720648"/>
            <a:ext cx="2681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Controle do </a:t>
            </a:r>
            <a:r>
              <a:rPr lang="en" sz="1200" dirty="0">
                <a:highlight>
                  <a:srgbClr val="A3B1F7"/>
                </a:highlight>
              </a:rPr>
              <a:t>fluxo de caixa</a:t>
            </a:r>
            <a:r>
              <a:rPr lang="en" sz="1200" dirty="0"/>
              <a:t>, entrada e saida de dinheiro.</a:t>
            </a:r>
            <a:endParaRPr lang="fr-FR" sz="1200" dirty="0"/>
          </a:p>
        </p:txBody>
      </p:sp>
      <p:sp>
        <p:nvSpPr>
          <p:cNvPr id="226" name="Google Shape;226;p37"/>
          <p:cNvSpPr txBox="1">
            <a:spLocks noGrp="1"/>
          </p:cNvSpPr>
          <p:nvPr>
            <p:ph type="title" idx="3"/>
          </p:nvPr>
        </p:nvSpPr>
        <p:spPr>
          <a:xfrm>
            <a:off x="4917450" y="1380054"/>
            <a:ext cx="2336400"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CONTROLE DE ESTOQUE</a:t>
            </a:r>
            <a:endParaRPr dirty="0"/>
          </a:p>
        </p:txBody>
      </p:sp>
      <p:sp>
        <p:nvSpPr>
          <p:cNvPr id="227" name="Google Shape;227;p37"/>
          <p:cNvSpPr txBox="1">
            <a:spLocks noGrp="1"/>
          </p:cNvSpPr>
          <p:nvPr>
            <p:ph type="title" idx="4"/>
          </p:nvPr>
        </p:nvSpPr>
        <p:spPr>
          <a:xfrm>
            <a:off x="7330050" y="1599066"/>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02</a:t>
            </a:r>
            <a:endParaRPr dirty="0">
              <a:solidFill>
                <a:srgbClr val="FFFFFF"/>
              </a:solidFill>
            </a:endParaRPr>
          </a:p>
        </p:txBody>
      </p:sp>
      <p:sp>
        <p:nvSpPr>
          <p:cNvPr id="228" name="Google Shape;228;p37"/>
          <p:cNvSpPr txBox="1">
            <a:spLocks noGrp="1"/>
          </p:cNvSpPr>
          <p:nvPr>
            <p:ph type="subTitle" idx="5"/>
          </p:nvPr>
        </p:nvSpPr>
        <p:spPr>
          <a:xfrm>
            <a:off x="4917450" y="1726879"/>
            <a:ext cx="23364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t>Controle de entrada e saida de </a:t>
            </a:r>
            <a:r>
              <a:rPr lang="en" sz="1200" dirty="0">
                <a:highlight>
                  <a:srgbClr val="A3B1F7"/>
                </a:highlight>
              </a:rPr>
              <a:t>produtos</a:t>
            </a:r>
            <a:r>
              <a:rPr lang="en" sz="1200" dirty="0"/>
              <a:t> do estoque.</a:t>
            </a:r>
            <a:endParaRPr sz="1200" dirty="0"/>
          </a:p>
        </p:txBody>
      </p:sp>
      <p:sp>
        <p:nvSpPr>
          <p:cNvPr id="229" name="Google Shape;229;p37"/>
          <p:cNvSpPr txBox="1">
            <a:spLocks noGrp="1"/>
          </p:cNvSpPr>
          <p:nvPr>
            <p:ph type="title" idx="6"/>
          </p:nvPr>
        </p:nvSpPr>
        <p:spPr>
          <a:xfrm>
            <a:off x="1890100" y="4183622"/>
            <a:ext cx="23364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RELATÓRIOS</a:t>
            </a:r>
            <a:endParaRPr dirty="0"/>
          </a:p>
        </p:txBody>
      </p:sp>
      <p:sp>
        <p:nvSpPr>
          <p:cNvPr id="230" name="Google Shape;230;p37"/>
          <p:cNvSpPr txBox="1">
            <a:spLocks noGrp="1"/>
          </p:cNvSpPr>
          <p:nvPr>
            <p:ph type="title" idx="7"/>
          </p:nvPr>
        </p:nvSpPr>
        <p:spPr>
          <a:xfrm>
            <a:off x="989738" y="4402122"/>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05</a:t>
            </a:r>
            <a:endParaRPr dirty="0">
              <a:solidFill>
                <a:srgbClr val="FFFFFF"/>
              </a:solidFill>
            </a:endParaRPr>
          </a:p>
        </p:txBody>
      </p:sp>
      <p:sp>
        <p:nvSpPr>
          <p:cNvPr id="231" name="Google Shape;231;p37"/>
          <p:cNvSpPr txBox="1">
            <a:spLocks noGrp="1"/>
          </p:cNvSpPr>
          <p:nvPr>
            <p:ph type="subTitle" idx="8"/>
          </p:nvPr>
        </p:nvSpPr>
        <p:spPr>
          <a:xfrm>
            <a:off x="1890100" y="4530547"/>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a:t>Relatórios</a:t>
            </a:r>
            <a:r>
              <a:rPr lang="en-US" sz="1200" dirty="0"/>
              <a:t> </a:t>
            </a:r>
            <a:r>
              <a:rPr lang="en-US" sz="1200" dirty="0" err="1"/>
              <a:t>sobre</a:t>
            </a:r>
            <a:r>
              <a:rPr lang="en-US" sz="1200" dirty="0"/>
              <a:t> </a:t>
            </a:r>
            <a:r>
              <a:rPr lang="en-US" sz="1200" dirty="0" err="1">
                <a:highlight>
                  <a:srgbClr val="A3B1F7"/>
                </a:highlight>
              </a:rPr>
              <a:t>gastos</a:t>
            </a:r>
            <a:r>
              <a:rPr lang="en-US" sz="1200" dirty="0"/>
              <a:t> mensais e </a:t>
            </a:r>
            <a:r>
              <a:rPr lang="en-US" sz="1200" dirty="0" err="1">
                <a:highlight>
                  <a:srgbClr val="A3B1F7"/>
                </a:highlight>
              </a:rPr>
              <a:t>produtos</a:t>
            </a:r>
            <a:r>
              <a:rPr lang="en-US" sz="1200" dirty="0"/>
              <a:t> </a:t>
            </a:r>
            <a:r>
              <a:rPr lang="en-US" sz="1200" dirty="0" err="1"/>
              <a:t>mais</a:t>
            </a:r>
            <a:r>
              <a:rPr lang="en-US" sz="1200" dirty="0"/>
              <a:t> </a:t>
            </a:r>
            <a:r>
              <a:rPr lang="en-US" sz="1200" dirty="0" err="1">
                <a:highlight>
                  <a:srgbClr val="A3B1F7"/>
                </a:highlight>
              </a:rPr>
              <a:t>vendidos</a:t>
            </a:r>
            <a:r>
              <a:rPr lang="en-US" sz="1200" dirty="0"/>
              <a:t>.</a:t>
            </a:r>
          </a:p>
        </p:txBody>
      </p:sp>
      <p:sp>
        <p:nvSpPr>
          <p:cNvPr id="232" name="Google Shape;232;p37"/>
          <p:cNvSpPr txBox="1">
            <a:spLocks noGrp="1"/>
          </p:cNvSpPr>
          <p:nvPr>
            <p:ph type="title" idx="9"/>
          </p:nvPr>
        </p:nvSpPr>
        <p:spPr>
          <a:xfrm>
            <a:off x="4632512" y="4183622"/>
            <a:ext cx="2621138" cy="28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CADASTRO DE FUNCINÁRIO</a:t>
            </a:r>
            <a:endParaRPr dirty="0"/>
          </a:p>
        </p:txBody>
      </p:sp>
      <p:sp>
        <p:nvSpPr>
          <p:cNvPr id="233" name="Google Shape;233;p37"/>
          <p:cNvSpPr txBox="1">
            <a:spLocks noGrp="1"/>
          </p:cNvSpPr>
          <p:nvPr>
            <p:ph type="title" idx="13"/>
          </p:nvPr>
        </p:nvSpPr>
        <p:spPr>
          <a:xfrm>
            <a:off x="7329901" y="4402122"/>
            <a:ext cx="8241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06</a:t>
            </a:r>
            <a:endParaRPr dirty="0">
              <a:solidFill>
                <a:srgbClr val="FFFFFF"/>
              </a:solidFill>
            </a:endParaRPr>
          </a:p>
        </p:txBody>
      </p:sp>
      <p:sp>
        <p:nvSpPr>
          <p:cNvPr id="234" name="Google Shape;234;p37"/>
          <p:cNvSpPr txBox="1">
            <a:spLocks noGrp="1"/>
          </p:cNvSpPr>
          <p:nvPr>
            <p:ph type="subTitle" idx="14"/>
          </p:nvPr>
        </p:nvSpPr>
        <p:spPr>
          <a:xfrm>
            <a:off x="4917250" y="4530547"/>
            <a:ext cx="23364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err="1"/>
              <a:t>Gestão</a:t>
            </a:r>
            <a:r>
              <a:rPr lang="en-US" sz="1200" dirty="0"/>
              <a:t> de </a:t>
            </a:r>
            <a:r>
              <a:rPr lang="en-US" sz="1200" dirty="0" err="1">
                <a:highlight>
                  <a:srgbClr val="A3B1F7"/>
                </a:highlight>
              </a:rPr>
              <a:t>vendas</a:t>
            </a:r>
            <a:r>
              <a:rPr lang="en-US" sz="1200" dirty="0">
                <a:highlight>
                  <a:srgbClr val="DAD2F1"/>
                </a:highlight>
              </a:rPr>
              <a:t> </a:t>
            </a:r>
            <a:r>
              <a:rPr lang="en-US" sz="1200" dirty="0"/>
              <a:t>e </a:t>
            </a:r>
            <a:r>
              <a:rPr lang="en-US" sz="1200" dirty="0" err="1">
                <a:highlight>
                  <a:srgbClr val="A3B1F7"/>
                </a:highlight>
              </a:rPr>
              <a:t>controle</a:t>
            </a:r>
            <a:r>
              <a:rPr lang="en-US" sz="1200" dirty="0"/>
              <a:t> de entrada e </a:t>
            </a:r>
            <a:r>
              <a:rPr lang="en-US" sz="1200" dirty="0" err="1"/>
              <a:t>saida</a:t>
            </a:r>
            <a:r>
              <a:rPr lang="en-US" sz="1200" dirty="0"/>
              <a:t>.</a:t>
            </a:r>
            <a:endParaRPr lang="en-US" sz="1200" dirty="0">
              <a:highlight>
                <a:srgbClr val="DAD2F1"/>
              </a:highlight>
            </a:endParaRPr>
          </a:p>
        </p:txBody>
      </p:sp>
      <p:sp>
        <p:nvSpPr>
          <p:cNvPr id="235" name="Google Shape;235;p37"/>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ESTOQUE CERTO</a:t>
            </a:r>
            <a:endParaRPr dirty="0">
              <a:solidFill>
                <a:srgbClr val="FFFFFF"/>
              </a:solidFill>
            </a:endParaRPr>
          </a:p>
        </p:txBody>
      </p:sp>
      <p:sp>
        <p:nvSpPr>
          <p:cNvPr id="19" name="Google Shape;220;p37">
            <a:extLst>
              <a:ext uri="{FF2B5EF4-FFF2-40B4-BE49-F238E27FC236}">
                <a16:creationId xmlns:a16="http://schemas.microsoft.com/office/drawing/2014/main" id="{8D6EC369-BE69-421A-941D-D0EF0ADEEC44}"/>
              </a:ext>
            </a:extLst>
          </p:cNvPr>
          <p:cNvSpPr/>
          <p:nvPr/>
        </p:nvSpPr>
        <p:spPr>
          <a:xfrm>
            <a:off x="7334376" y="2893060"/>
            <a:ext cx="1814100" cy="543000"/>
          </a:xfrm>
          <a:prstGeom prst="rect">
            <a:avLst/>
          </a:prstGeom>
          <a:solidFill>
            <a:srgbClr val="566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2;p37">
            <a:extLst>
              <a:ext uri="{FF2B5EF4-FFF2-40B4-BE49-F238E27FC236}">
                <a16:creationId xmlns:a16="http://schemas.microsoft.com/office/drawing/2014/main" id="{DD9ABE71-A2FB-4140-ACDA-34A7A080D345}"/>
              </a:ext>
            </a:extLst>
          </p:cNvPr>
          <p:cNvSpPr/>
          <p:nvPr/>
        </p:nvSpPr>
        <p:spPr>
          <a:xfrm>
            <a:off x="4476" y="2893060"/>
            <a:ext cx="1814100" cy="543000"/>
          </a:xfrm>
          <a:prstGeom prst="rect">
            <a:avLst/>
          </a:prstGeom>
          <a:solidFill>
            <a:srgbClr val="566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p37">
            <a:extLst>
              <a:ext uri="{FF2B5EF4-FFF2-40B4-BE49-F238E27FC236}">
                <a16:creationId xmlns:a16="http://schemas.microsoft.com/office/drawing/2014/main" id="{78B73610-5ABD-4099-B881-BA02C1C96134}"/>
              </a:ext>
            </a:extLst>
          </p:cNvPr>
          <p:cNvSpPr txBox="1">
            <a:spLocks/>
          </p:cNvSpPr>
          <p:nvPr/>
        </p:nvSpPr>
        <p:spPr>
          <a:xfrm>
            <a:off x="1894576" y="2749260"/>
            <a:ext cx="2336400"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r>
              <a:rPr lang="pt-BR" dirty="0"/>
              <a:t>PDV ONLINE</a:t>
            </a:r>
          </a:p>
        </p:txBody>
      </p:sp>
      <p:sp>
        <p:nvSpPr>
          <p:cNvPr id="22" name="Google Shape;230;p37">
            <a:extLst>
              <a:ext uri="{FF2B5EF4-FFF2-40B4-BE49-F238E27FC236}">
                <a16:creationId xmlns:a16="http://schemas.microsoft.com/office/drawing/2014/main" id="{0BEAC5E9-7DE1-4103-959B-54790246C022}"/>
              </a:ext>
            </a:extLst>
          </p:cNvPr>
          <p:cNvSpPr txBox="1">
            <a:spLocks/>
          </p:cNvSpPr>
          <p:nvPr/>
        </p:nvSpPr>
        <p:spPr>
          <a:xfrm>
            <a:off x="994214" y="2967760"/>
            <a:ext cx="8241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9pPr>
          </a:lstStyle>
          <a:p>
            <a:r>
              <a:rPr lang="en" dirty="0">
                <a:solidFill>
                  <a:srgbClr val="FFFFFF"/>
                </a:solidFill>
              </a:rPr>
              <a:t>03</a:t>
            </a:r>
          </a:p>
        </p:txBody>
      </p:sp>
      <p:sp>
        <p:nvSpPr>
          <p:cNvPr id="23" name="Google Shape;231;p37">
            <a:extLst>
              <a:ext uri="{FF2B5EF4-FFF2-40B4-BE49-F238E27FC236}">
                <a16:creationId xmlns:a16="http://schemas.microsoft.com/office/drawing/2014/main" id="{25520523-B112-4E76-AB5B-2029281A8D45}"/>
              </a:ext>
            </a:extLst>
          </p:cNvPr>
          <p:cNvSpPr txBox="1">
            <a:spLocks/>
          </p:cNvSpPr>
          <p:nvPr/>
        </p:nvSpPr>
        <p:spPr>
          <a:xfrm>
            <a:off x="1894576" y="3096185"/>
            <a:ext cx="23364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fr-FR" sz="1200" dirty="0">
                <a:highlight>
                  <a:srgbClr val="A3B1F7"/>
                </a:highlight>
              </a:rPr>
              <a:t>Automatização</a:t>
            </a:r>
            <a:r>
              <a:rPr lang="fr-FR" sz="1200" dirty="0"/>
              <a:t> no registro de vendas.</a:t>
            </a:r>
          </a:p>
        </p:txBody>
      </p:sp>
      <p:sp>
        <p:nvSpPr>
          <p:cNvPr id="24" name="Google Shape;232;p37">
            <a:extLst>
              <a:ext uri="{FF2B5EF4-FFF2-40B4-BE49-F238E27FC236}">
                <a16:creationId xmlns:a16="http://schemas.microsoft.com/office/drawing/2014/main" id="{347679E0-FC11-4FCE-B6CA-3BF7AF7733BA}"/>
              </a:ext>
            </a:extLst>
          </p:cNvPr>
          <p:cNvSpPr txBox="1">
            <a:spLocks/>
          </p:cNvSpPr>
          <p:nvPr/>
        </p:nvSpPr>
        <p:spPr>
          <a:xfrm>
            <a:off x="4444253" y="2749260"/>
            <a:ext cx="2813873" cy="28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Fjalla One"/>
              <a:buNone/>
              <a:defRPr sz="2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1800"/>
              <a:buFont typeface="Fjalla One"/>
              <a:buNone/>
              <a:defRPr sz="1800" b="1" i="0" u="none" strike="noStrike" cap="none">
                <a:solidFill>
                  <a:schemeClr val="dk1"/>
                </a:solidFill>
                <a:latin typeface="Fjalla One"/>
                <a:ea typeface="Fjalla One"/>
                <a:cs typeface="Fjalla One"/>
                <a:sym typeface="Fjalla One"/>
              </a:defRPr>
            </a:lvl9pPr>
          </a:lstStyle>
          <a:p>
            <a:r>
              <a:rPr lang="en" dirty="0"/>
              <a:t>CADASTRO DE CLIENTES</a:t>
            </a:r>
            <a:endParaRPr lang="pt-BR" dirty="0"/>
          </a:p>
        </p:txBody>
      </p:sp>
      <p:sp>
        <p:nvSpPr>
          <p:cNvPr id="25" name="Google Shape;233;p37">
            <a:extLst>
              <a:ext uri="{FF2B5EF4-FFF2-40B4-BE49-F238E27FC236}">
                <a16:creationId xmlns:a16="http://schemas.microsoft.com/office/drawing/2014/main" id="{11A09977-57B8-4B7F-8A7F-BDDB97542AA2}"/>
              </a:ext>
            </a:extLst>
          </p:cNvPr>
          <p:cNvSpPr txBox="1">
            <a:spLocks/>
          </p:cNvSpPr>
          <p:nvPr/>
        </p:nvSpPr>
        <p:spPr>
          <a:xfrm>
            <a:off x="7334377" y="2967760"/>
            <a:ext cx="8241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3000"/>
              <a:buFont typeface="Fjalla One"/>
              <a:buNone/>
              <a:defRPr sz="3000" b="1" i="0" u="none" strike="noStrike" cap="none">
                <a:solidFill>
                  <a:schemeClr val="dk2"/>
                </a:solidFill>
                <a:latin typeface="Fjalla One"/>
                <a:ea typeface="Fjalla One"/>
                <a:cs typeface="Fjalla One"/>
                <a:sym typeface="Fjalla One"/>
              </a:defRPr>
            </a:lvl9pPr>
          </a:lstStyle>
          <a:p>
            <a:r>
              <a:rPr lang="en" dirty="0">
                <a:solidFill>
                  <a:srgbClr val="FFFFFF"/>
                </a:solidFill>
              </a:rPr>
              <a:t>04</a:t>
            </a:r>
          </a:p>
        </p:txBody>
      </p:sp>
      <p:sp>
        <p:nvSpPr>
          <p:cNvPr id="26" name="Google Shape;234;p37">
            <a:extLst>
              <a:ext uri="{FF2B5EF4-FFF2-40B4-BE49-F238E27FC236}">
                <a16:creationId xmlns:a16="http://schemas.microsoft.com/office/drawing/2014/main" id="{56A8A5A3-71DB-4C32-9A16-7FC18E6B4195}"/>
              </a:ext>
            </a:extLst>
          </p:cNvPr>
          <p:cNvSpPr txBox="1">
            <a:spLocks/>
          </p:cNvSpPr>
          <p:nvPr/>
        </p:nvSpPr>
        <p:spPr>
          <a:xfrm>
            <a:off x="4921726" y="3096185"/>
            <a:ext cx="23364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fr-FR" sz="1200" dirty="0"/>
              <a:t>Gestão dos clientes para </a:t>
            </a:r>
            <a:r>
              <a:rPr lang="fr-FR" sz="1200" dirty="0">
                <a:highlight>
                  <a:srgbClr val="A3B1F7"/>
                </a:highlight>
              </a:rPr>
              <a:t>automatização</a:t>
            </a:r>
            <a:r>
              <a:rPr lang="fr-FR" sz="1200" dirty="0"/>
              <a:t> das vendas.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Marketing Management by Slidesgo">
  <a:themeElements>
    <a:clrScheme name="Simple Light">
      <a:dk1>
        <a:srgbClr val="263238"/>
      </a:dk1>
      <a:lt1>
        <a:srgbClr val="F5F5F5"/>
      </a:lt1>
      <a:dk2>
        <a:srgbClr val="92E3A9"/>
      </a:dk2>
      <a:lt2>
        <a:srgbClr val="C8F1D4"/>
      </a:lt2>
      <a:accent1>
        <a:srgbClr val="455A64"/>
      </a:accent1>
      <a:accent2>
        <a:srgbClr val="FFFFFF"/>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3019</Words>
  <Application>Microsoft Office PowerPoint</Application>
  <PresentationFormat>Apresentação na tela (16:9)</PresentationFormat>
  <Paragraphs>526</Paragraphs>
  <Slides>75</Slides>
  <Notes>74</Notes>
  <HiddenSlides>58</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75</vt:i4>
      </vt:variant>
    </vt:vector>
  </HeadingPairs>
  <TitlesOfParts>
    <vt:vector size="87" baseType="lpstr">
      <vt:lpstr>Amatic SC</vt:lpstr>
      <vt:lpstr>Arial</vt:lpstr>
      <vt:lpstr>Calibri</vt:lpstr>
      <vt:lpstr>Fjalla One</vt:lpstr>
      <vt:lpstr>Open Sans</vt:lpstr>
      <vt:lpstr>Paytone One</vt:lpstr>
      <vt:lpstr>Proxima Nova</vt:lpstr>
      <vt:lpstr>Proxima Nova Semibold</vt:lpstr>
      <vt:lpstr>Roboto Condensed Light</vt:lpstr>
      <vt:lpstr>Roboto Medium</vt:lpstr>
      <vt:lpstr>Marketing Management by Slidesgo</vt:lpstr>
      <vt:lpstr>Slidesgo Final Pages</vt:lpstr>
      <vt:lpstr>ESTOQUE CERTO</vt:lpstr>
      <vt:lpstr>- Bill Gates</vt:lpstr>
      <vt:lpstr>3.9 MILHÕES</vt:lpstr>
      <vt:lpstr>Abertura de Empresas no Brasil - 1° Quadrimestre</vt:lpstr>
      <vt:lpstr>PRINCIPAIS CAUSAS PARA MEI’S FALIREM</vt:lpstr>
      <vt:lpstr>O QUE É ERP?</vt:lpstr>
      <vt:lpstr>Apresentação do PowerPoint</vt:lpstr>
      <vt:lpstr>BENEFÍCIOS DO ERP</vt:lpstr>
      <vt:lpstr>CONTROLE FINANCEIRO</vt:lpstr>
      <vt:lpstr>SERVIÇO</vt:lpstr>
      <vt:lpstr>SERVIÇO</vt:lpstr>
      <vt:lpstr>Apresentação do PowerPoint</vt:lpstr>
      <vt:lpstr>Apresentação do PowerPoint</vt:lpstr>
      <vt:lpstr>Apresentação do PowerPoint</vt:lpstr>
      <vt:lpstr>Apresentação do PowerPoint</vt:lpstr>
      <vt:lpstr>FERRAMENTAS UTILIZADAS</vt:lpstr>
      <vt:lpstr>OBRIGADO!</vt:lpstr>
      <vt:lpstr>LE SAVIEZ-VOUS ?</vt:lpstr>
      <vt:lpstr>CONTENU DE CE MODÈLE</vt:lpstr>
      <vt:lpstr>PROTO-PERSONA</vt:lpstr>
      <vt:lpstr>MAPA DE EMPATIA</vt:lpstr>
      <vt:lpstr>CONTENU DE CE MODÈLE</vt:lpstr>
      <vt:lpstr>UNE IMAGE VAUT MILLE MOTS</vt:lpstr>
      <vt:lpstr>À PROPOS DE NOUS</vt:lpstr>
      <vt:lpstr>DES PRINCIPES DIRECTEURS</vt:lpstr>
      <vt:lpstr>MOTS GÉNIAUX</vt:lpstr>
      <vt:lpstr>—QUELQU'UN DE CÉLÈBRE</vt:lpstr>
      <vt:lpstr>UNE IMAGE RENFORCE TOUJOURS LE CONCEPT</vt:lpstr>
      <vt:lpstr>9H 55M 23S</vt:lpstr>
      <vt:lpstr>MAQUETTE</vt:lpstr>
      <vt:lpstr>PORTABLE</vt:lpstr>
      <vt:lpstr>TABLETTE</vt:lpstr>
      <vt:lpstr>NOTRE ÉQUIPE</vt:lpstr>
      <vt:lpstr>OUAH !</vt:lpstr>
      <vt:lpstr>INDICATEUR DE PERFORMANCE CLÉ</vt:lpstr>
      <vt:lpstr>COURANTS PRINCIPAUX</vt:lpstr>
      <vt:lpstr>FRISE CHRONOLOGIQUE</vt:lpstr>
      <vt:lpstr>MÉTHODOLOGIE</vt:lpstr>
      <vt:lpstr>PART DU MARCHÉ</vt:lpstr>
      <vt:lpstr>SECTEURS DE L’ACTIVITÉ ÉCONOMIQUE</vt:lpstr>
      <vt:lpstr>DES 7P</vt:lpstr>
      <vt:lpstr>DÉFINITIONS PLUS COURANTS</vt:lpstr>
      <vt:lpstr>N'OUBLIEZ PAS</vt:lpstr>
      <vt:lpstr>AUTEURS</vt:lpstr>
      <vt:lpstr>OUTILS TECHNOLOGIQUES</vt:lpstr>
      <vt:lpstr>CONCLUSIONS</vt:lpstr>
      <vt:lpstr>RÉFÉRENCES BIBLIOGRAPHIQUES</vt:lpstr>
      <vt:lpstr>MERCI !</vt:lpstr>
      <vt:lpstr>RESSOURCES ALTERNATIVES</vt:lpstr>
      <vt:lpstr>RESSOURCES</vt:lpstr>
      <vt:lpstr>Instructions for use</vt:lpstr>
      <vt:lpstr>Instructions for use (premium users)</vt:lpstr>
      <vt:lpstr>Fonts &amp; colors used</vt:lpstr>
      <vt:lpstr>Storyset</vt:lpstr>
      <vt:lpstr>Use our editable graphic resources...</vt:lpstr>
      <vt:lpstr>Apresentação do PowerPoint</vt:lpstr>
      <vt:lpstr>Apresentação do PowerPoint</vt:lpstr>
      <vt:lpstr>Apresentação do PowerPoint</vt:lpstr>
      <vt:lpstr>Apresentação do PowerPoint</vt:lpstr>
      <vt:lpstr>Apresentação do PowerPoint</vt:lpstr>
      <vt:lpstr>...and our sets of editable icons</vt:lpstr>
      <vt:lpstr>Apresentação do PowerPoint</vt:lpstr>
      <vt:lpstr>Apresentação do PowerPoint</vt:lpstr>
      <vt:lpstr>Apresentação do PowerPoint</vt:lpstr>
      <vt:lpstr>Apresentação do PowerPoint</vt:lpstr>
      <vt:lpstr>Apresentação do PowerPoint</vt:lpstr>
      <vt:lpstr>Apresentação do PowerPoint</vt:lpstr>
      <vt:lpstr>Premium infographics</vt:lpstr>
      <vt:lpstr>Premium infographics</vt:lpstr>
      <vt:lpstr>Premium Icons</vt:lpstr>
      <vt:lpstr>Premium Icons</vt:lpstr>
      <vt:lpstr>Premium Icons</vt:lpstr>
      <vt:lpstr>Premium Icons</vt:lpstr>
      <vt:lpstr>Premium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COMMERCIALE</dc:title>
  <dc:creator>Gabriel Alves</dc:creator>
  <cp:lastModifiedBy>Gabriel Alves</cp:lastModifiedBy>
  <cp:revision>3</cp:revision>
  <dcterms:modified xsi:type="dcterms:W3CDTF">2022-08-18T04:16:24Z</dcterms:modified>
</cp:coreProperties>
</file>